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73" r:id="rId1"/>
  </p:sldMasterIdLst>
  <p:notesMasterIdLst>
    <p:notesMasterId r:id="rId23"/>
  </p:notesMasterIdLst>
  <p:sldIdLst>
    <p:sldId id="274" r:id="rId2"/>
    <p:sldId id="257" r:id="rId3"/>
    <p:sldId id="258" r:id="rId4"/>
    <p:sldId id="279" r:id="rId5"/>
    <p:sldId id="259" r:id="rId6"/>
    <p:sldId id="260" r:id="rId7"/>
    <p:sldId id="261" r:id="rId8"/>
    <p:sldId id="275" r:id="rId9"/>
    <p:sldId id="262" r:id="rId10"/>
    <p:sldId id="263" r:id="rId11"/>
    <p:sldId id="273" r:id="rId12"/>
    <p:sldId id="272" r:id="rId13"/>
    <p:sldId id="271" r:id="rId14"/>
    <p:sldId id="276" r:id="rId15"/>
    <p:sldId id="265" r:id="rId16"/>
    <p:sldId id="267" r:id="rId17"/>
    <p:sldId id="266" r:id="rId18"/>
    <p:sldId id="268" r:id="rId19"/>
    <p:sldId id="278" r:id="rId20"/>
    <p:sldId id="269" r:id="rId21"/>
    <p:sldId id="270" r:id="rId22"/>
  </p:sldIdLst>
  <p:sldSz cx="9144000" cy="5143500" type="screen16x9"/>
  <p:notesSz cx="6858000" cy="9144000"/>
  <p:embeddedFontLs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\Documents\POLS5861\BBB_Final_0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HOUR INCIDENT </a:t>
            </a:r>
          </a:p>
        </c:rich>
      </c:tx>
      <c:layout>
        <c:manualLayout>
          <c:xMode val="edge"/>
          <c:yMode val="edge"/>
          <c:x val="0.26804855643044617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HOURLY_INCIDENT_FREQUENCY!$A$7:$A$25</c:f>
              <c:strCache>
                <c:ptCount val="19"/>
                <c:pt idx="0">
                  <c:v>12AM</c:v>
                </c:pt>
                <c:pt idx="1">
                  <c:v>5AM</c:v>
                </c:pt>
                <c:pt idx="2">
                  <c:v>6AM</c:v>
                </c:pt>
                <c:pt idx="3">
                  <c:v>7AM</c:v>
                </c:pt>
                <c:pt idx="4">
                  <c:v>8AM</c:v>
                </c:pt>
                <c:pt idx="5">
                  <c:v>9AM</c:v>
                </c:pt>
                <c:pt idx="6">
                  <c:v>10AM</c:v>
                </c:pt>
                <c:pt idx="7">
                  <c:v>11AM</c:v>
                </c:pt>
                <c:pt idx="8">
                  <c:v>2PM</c:v>
                </c:pt>
                <c:pt idx="9">
                  <c:v>3PM</c:v>
                </c:pt>
                <c:pt idx="10">
                  <c:v>4PM</c:v>
                </c:pt>
                <c:pt idx="11">
                  <c:v>5PM</c:v>
                </c:pt>
                <c:pt idx="12">
                  <c:v>6PM</c:v>
                </c:pt>
                <c:pt idx="13">
                  <c:v>7PM</c:v>
                </c:pt>
                <c:pt idx="14">
                  <c:v>8PM</c:v>
                </c:pt>
                <c:pt idx="15">
                  <c:v>9PM</c:v>
                </c:pt>
                <c:pt idx="16">
                  <c:v>10PM</c:v>
                </c:pt>
                <c:pt idx="17">
                  <c:v>11PM</c:v>
                </c:pt>
                <c:pt idx="18">
                  <c:v>12PM</c:v>
                </c:pt>
              </c:strCache>
            </c:strRef>
          </c:cat>
          <c:val>
            <c:numRef>
              <c:f>HOURLY_INCIDENT_FREQUENCY!$B$7:$B$25</c:f>
              <c:numCache>
                <c:formatCode>General</c:formatCode>
                <c:ptCount val="19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15</c:v>
                </c:pt>
                <c:pt idx="9">
                  <c:v>13</c:v>
                </c:pt>
                <c:pt idx="10">
                  <c:v>11</c:v>
                </c:pt>
                <c:pt idx="11">
                  <c:v>3</c:v>
                </c:pt>
                <c:pt idx="12">
                  <c:v>8</c:v>
                </c:pt>
                <c:pt idx="13">
                  <c:v>13</c:v>
                </c:pt>
                <c:pt idx="14">
                  <c:v>8</c:v>
                </c:pt>
                <c:pt idx="15">
                  <c:v>8</c:v>
                </c:pt>
                <c:pt idx="16">
                  <c:v>4</c:v>
                </c:pt>
                <c:pt idx="17">
                  <c:v>8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0-41B6-9774-7F74A4A12B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73522016"/>
        <c:axId val="373519064"/>
      </c:barChart>
      <c:catAx>
        <c:axId val="37352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FRAME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519064"/>
        <c:crosses val="autoZero"/>
        <c:auto val="1"/>
        <c:lblAlgn val="ctr"/>
        <c:lblOffset val="100"/>
        <c:noMultiLvlLbl val="0"/>
      </c:catAx>
      <c:valAx>
        <c:axId val="3735190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73522016"/>
        <c:crosses val="autoZero"/>
        <c:crossBetween val="between"/>
      </c:valAx>
      <c:spPr>
        <a:noFill/>
        <a:ln>
          <a:solidFill>
            <a:schemeClr val="accent1">
              <a:alpha val="8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40E67-B575-44D1-B752-8B1DB451D795}" type="doc">
      <dgm:prSet loTypeId="urn:microsoft.com/office/officeart/2008/layout/LinedList" loCatId="Inbox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C75E458-E289-4715-B106-2CDCEE8E8108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Project Direction</a:t>
          </a:r>
        </a:p>
      </dgm:t>
    </dgm:pt>
    <dgm:pt modelId="{0E13874F-A034-4DE5-9B68-02BF61D6CFD0}" type="parTrans" cxnId="{0685ECAB-9DFB-4E54-92AC-3103EFCCA80D}">
      <dgm:prSet/>
      <dgm:spPr/>
      <dgm:t>
        <a:bodyPr/>
        <a:lstStyle/>
        <a:p>
          <a:endParaRPr lang="en-US"/>
        </a:p>
      </dgm:t>
    </dgm:pt>
    <dgm:pt modelId="{C57337D3-358B-45CF-BFD2-C720C51ECFB4}" type="sibTrans" cxnId="{0685ECAB-9DFB-4E54-92AC-3103EFCCA80D}">
      <dgm:prSet/>
      <dgm:spPr/>
      <dgm:t>
        <a:bodyPr/>
        <a:lstStyle/>
        <a:p>
          <a:endParaRPr lang="en-US"/>
        </a:p>
      </dgm:t>
    </dgm:pt>
    <dgm:pt modelId="{1565F0E0-920A-45A5-89FD-D93E93F003C8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Background</a:t>
          </a:r>
        </a:p>
      </dgm:t>
    </dgm:pt>
    <dgm:pt modelId="{1D572529-B7B4-4856-8B79-ED73BB6DC3AA}" type="parTrans" cxnId="{84FE1882-8738-432B-BB0E-8AF9B40CC4EA}">
      <dgm:prSet/>
      <dgm:spPr/>
      <dgm:t>
        <a:bodyPr/>
        <a:lstStyle/>
        <a:p>
          <a:endParaRPr lang="en-US"/>
        </a:p>
      </dgm:t>
    </dgm:pt>
    <dgm:pt modelId="{3E02207A-98E3-481A-9BCA-7440E66DBBC9}" type="sibTrans" cxnId="{84FE1882-8738-432B-BB0E-8AF9B40CC4EA}">
      <dgm:prSet/>
      <dgm:spPr/>
      <dgm:t>
        <a:bodyPr/>
        <a:lstStyle/>
        <a:p>
          <a:endParaRPr lang="en-US"/>
        </a:p>
      </dgm:t>
    </dgm:pt>
    <dgm:pt modelId="{BF625829-3771-4627-A553-2EE251EA6C9E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Data Analysis</a:t>
          </a:r>
        </a:p>
      </dgm:t>
    </dgm:pt>
    <dgm:pt modelId="{A608A971-3FD4-4BB5-92DE-B29E1C41FBD8}" type="parTrans" cxnId="{294F227E-D423-41AB-A896-CDAE92AB12D6}">
      <dgm:prSet/>
      <dgm:spPr/>
      <dgm:t>
        <a:bodyPr/>
        <a:lstStyle/>
        <a:p>
          <a:endParaRPr lang="en-US"/>
        </a:p>
      </dgm:t>
    </dgm:pt>
    <dgm:pt modelId="{74D722D7-D8BF-4277-81C6-D47023CA7FF0}" type="sibTrans" cxnId="{294F227E-D423-41AB-A896-CDAE92AB12D6}">
      <dgm:prSet/>
      <dgm:spPr/>
      <dgm:t>
        <a:bodyPr/>
        <a:lstStyle/>
        <a:p>
          <a:endParaRPr lang="en-US"/>
        </a:p>
      </dgm:t>
    </dgm:pt>
    <dgm:pt modelId="{F09AEB7D-9EA3-444E-9910-768C6CD80B96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Findings</a:t>
          </a:r>
        </a:p>
      </dgm:t>
    </dgm:pt>
    <dgm:pt modelId="{587773A3-F1BC-43B0-8F4A-682D98F8C385}" type="parTrans" cxnId="{6C58C5B7-1868-4B3E-8CC2-947716DD604B}">
      <dgm:prSet/>
      <dgm:spPr/>
      <dgm:t>
        <a:bodyPr/>
        <a:lstStyle/>
        <a:p>
          <a:endParaRPr lang="en-US"/>
        </a:p>
      </dgm:t>
    </dgm:pt>
    <dgm:pt modelId="{34BE9395-876F-409F-A8C8-DE8401E52FE3}" type="sibTrans" cxnId="{6C58C5B7-1868-4B3E-8CC2-947716DD604B}">
      <dgm:prSet/>
      <dgm:spPr/>
      <dgm:t>
        <a:bodyPr/>
        <a:lstStyle/>
        <a:p>
          <a:endParaRPr lang="en-US"/>
        </a:p>
      </dgm:t>
    </dgm:pt>
    <dgm:pt modelId="{F275116D-F2A8-4A2C-B9D4-78AB613F954F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gm:t>
    </dgm:pt>
    <dgm:pt modelId="{5E3AA0B7-B440-4A2A-AE95-38904771378D}" type="parTrans" cxnId="{CC67F4D5-BEFC-48BF-BF05-3EA1D486C137}">
      <dgm:prSet/>
      <dgm:spPr/>
      <dgm:t>
        <a:bodyPr/>
        <a:lstStyle/>
        <a:p>
          <a:endParaRPr lang="en-US"/>
        </a:p>
      </dgm:t>
    </dgm:pt>
    <dgm:pt modelId="{753A9C1B-0B93-4DD8-AE5C-CF18AF86E707}" type="sibTrans" cxnId="{CC67F4D5-BEFC-48BF-BF05-3EA1D486C137}">
      <dgm:prSet/>
      <dgm:spPr/>
      <dgm:t>
        <a:bodyPr/>
        <a:lstStyle/>
        <a:p>
          <a:endParaRPr lang="en-US"/>
        </a:p>
      </dgm:t>
    </dgm:pt>
    <dgm:pt modelId="{33BECD03-D66E-4D04-BA10-55C29B3F433B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Group Dynamic</a:t>
          </a:r>
        </a:p>
      </dgm:t>
    </dgm:pt>
    <dgm:pt modelId="{95A29C74-67FC-4B57-8B9D-FC78F8BDE766}" type="parTrans" cxnId="{C0A06B90-8A55-4442-A4A1-ED135D4987D9}">
      <dgm:prSet/>
      <dgm:spPr/>
      <dgm:t>
        <a:bodyPr/>
        <a:lstStyle/>
        <a:p>
          <a:endParaRPr lang="en-US"/>
        </a:p>
      </dgm:t>
    </dgm:pt>
    <dgm:pt modelId="{6E1B8442-C597-410E-A9AC-8E348544679E}" type="sibTrans" cxnId="{C0A06B90-8A55-4442-A4A1-ED135D4987D9}">
      <dgm:prSet/>
      <dgm:spPr/>
      <dgm:t>
        <a:bodyPr/>
        <a:lstStyle/>
        <a:p>
          <a:endParaRPr lang="en-US"/>
        </a:p>
      </dgm:t>
    </dgm:pt>
    <dgm:pt modelId="{BAD18AFE-6285-4124-8465-15D0FA3704B3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Community Services</a:t>
          </a:r>
        </a:p>
      </dgm:t>
    </dgm:pt>
    <dgm:pt modelId="{07B3A214-2401-4FD4-A439-9494E875D737}" type="parTrans" cxnId="{FDC86C6D-F004-4877-8471-2F67BD3552D2}">
      <dgm:prSet/>
      <dgm:spPr/>
      <dgm:t>
        <a:bodyPr/>
        <a:lstStyle/>
        <a:p>
          <a:endParaRPr lang="en-US"/>
        </a:p>
      </dgm:t>
    </dgm:pt>
    <dgm:pt modelId="{425C0CE8-AF72-463E-A542-16CB35DF767E}" type="sibTrans" cxnId="{FDC86C6D-F004-4877-8471-2F67BD3552D2}">
      <dgm:prSet/>
      <dgm:spPr/>
      <dgm:t>
        <a:bodyPr/>
        <a:lstStyle/>
        <a:p>
          <a:endParaRPr lang="en-US"/>
        </a:p>
      </dgm:t>
    </dgm:pt>
    <dgm:pt modelId="{AC5ECA66-5E19-4A0D-A8A1-EAC92DB3B2EE}">
      <dgm:prSet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Concerns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78843-9B10-490F-A144-AD40BD1897F4}" type="parTrans" cxnId="{E1A715F8-4D20-4CAF-9393-471E342F8579}">
      <dgm:prSet/>
      <dgm:spPr/>
      <dgm:t>
        <a:bodyPr/>
        <a:lstStyle/>
        <a:p>
          <a:endParaRPr lang="en-US"/>
        </a:p>
      </dgm:t>
    </dgm:pt>
    <dgm:pt modelId="{268F4848-40BA-4BF8-B439-56D10D737C4A}" type="sibTrans" cxnId="{E1A715F8-4D20-4CAF-9393-471E342F8579}">
      <dgm:prSet/>
      <dgm:spPr/>
      <dgm:t>
        <a:bodyPr/>
        <a:lstStyle/>
        <a:p>
          <a:endParaRPr lang="en-US"/>
        </a:p>
      </dgm:t>
    </dgm:pt>
    <dgm:pt modelId="{DA1562AD-E5E8-4F07-BB30-5855341F985D}" type="pres">
      <dgm:prSet presAssocID="{46440E67-B575-44D1-B752-8B1DB451D7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3F6227-2BF2-42D0-811D-A7A686C369BD}" type="pres">
      <dgm:prSet presAssocID="{4C75E458-E289-4715-B106-2CDCEE8E8108}" presName="thickLine" presStyleLbl="alignNode1" presStyleIdx="0" presStyleCnt="8"/>
      <dgm:spPr/>
    </dgm:pt>
    <dgm:pt modelId="{C391A93A-2FA1-4E54-936A-7D092BF67781}" type="pres">
      <dgm:prSet presAssocID="{4C75E458-E289-4715-B106-2CDCEE8E8108}" presName="horz1" presStyleCnt="0"/>
      <dgm:spPr/>
    </dgm:pt>
    <dgm:pt modelId="{0CF0D369-FF16-4374-9518-9BA779C9B109}" type="pres">
      <dgm:prSet presAssocID="{4C75E458-E289-4715-B106-2CDCEE8E8108}" presName="tx1" presStyleLbl="revTx" presStyleIdx="0" presStyleCnt="8"/>
      <dgm:spPr/>
      <dgm:t>
        <a:bodyPr/>
        <a:lstStyle/>
        <a:p>
          <a:endParaRPr lang="en-US"/>
        </a:p>
      </dgm:t>
    </dgm:pt>
    <dgm:pt modelId="{C6839B03-3284-4047-8605-9FD494727368}" type="pres">
      <dgm:prSet presAssocID="{4C75E458-E289-4715-B106-2CDCEE8E8108}" presName="vert1" presStyleCnt="0"/>
      <dgm:spPr/>
    </dgm:pt>
    <dgm:pt modelId="{C82ED640-1987-448B-B751-5FBE8FCE166F}" type="pres">
      <dgm:prSet presAssocID="{1565F0E0-920A-45A5-89FD-D93E93F003C8}" presName="thickLine" presStyleLbl="alignNode1" presStyleIdx="1" presStyleCnt="8"/>
      <dgm:spPr/>
    </dgm:pt>
    <dgm:pt modelId="{1D0A7191-194C-47F3-8754-9C27F4E0FA3B}" type="pres">
      <dgm:prSet presAssocID="{1565F0E0-920A-45A5-89FD-D93E93F003C8}" presName="horz1" presStyleCnt="0"/>
      <dgm:spPr/>
    </dgm:pt>
    <dgm:pt modelId="{16FFF6A6-C7B4-49C0-A839-CC5AE08FE993}" type="pres">
      <dgm:prSet presAssocID="{1565F0E0-920A-45A5-89FD-D93E93F003C8}" presName="tx1" presStyleLbl="revTx" presStyleIdx="1" presStyleCnt="8"/>
      <dgm:spPr/>
      <dgm:t>
        <a:bodyPr/>
        <a:lstStyle/>
        <a:p>
          <a:endParaRPr lang="en-US"/>
        </a:p>
      </dgm:t>
    </dgm:pt>
    <dgm:pt modelId="{1D555A39-15B8-42C6-AA01-083EADA72A12}" type="pres">
      <dgm:prSet presAssocID="{1565F0E0-920A-45A5-89FD-D93E93F003C8}" presName="vert1" presStyleCnt="0"/>
      <dgm:spPr/>
    </dgm:pt>
    <dgm:pt modelId="{DAE1A64E-AB1D-44CA-ACC4-961BCC095255}" type="pres">
      <dgm:prSet presAssocID="{BAD18AFE-6285-4124-8465-15D0FA3704B3}" presName="thickLine" presStyleLbl="alignNode1" presStyleIdx="2" presStyleCnt="8"/>
      <dgm:spPr/>
    </dgm:pt>
    <dgm:pt modelId="{EE7FDEF2-09C5-4964-AEA6-C9C32BCF4935}" type="pres">
      <dgm:prSet presAssocID="{BAD18AFE-6285-4124-8465-15D0FA3704B3}" presName="horz1" presStyleCnt="0"/>
      <dgm:spPr/>
    </dgm:pt>
    <dgm:pt modelId="{195CFF49-7B89-4757-ACE0-FCA6F3394BAD}" type="pres">
      <dgm:prSet presAssocID="{BAD18AFE-6285-4124-8465-15D0FA3704B3}" presName="tx1" presStyleLbl="revTx" presStyleIdx="2" presStyleCnt="8"/>
      <dgm:spPr/>
      <dgm:t>
        <a:bodyPr/>
        <a:lstStyle/>
        <a:p>
          <a:endParaRPr lang="en-US"/>
        </a:p>
      </dgm:t>
    </dgm:pt>
    <dgm:pt modelId="{66F14560-EBC7-4BD3-83A0-7D630504468E}" type="pres">
      <dgm:prSet presAssocID="{BAD18AFE-6285-4124-8465-15D0FA3704B3}" presName="vert1" presStyleCnt="0"/>
      <dgm:spPr/>
    </dgm:pt>
    <dgm:pt modelId="{5225E12C-B7D9-4413-AFE0-6B0544EC72F6}" type="pres">
      <dgm:prSet presAssocID="{BF625829-3771-4627-A553-2EE251EA6C9E}" presName="thickLine" presStyleLbl="alignNode1" presStyleIdx="3" presStyleCnt="8"/>
      <dgm:spPr/>
    </dgm:pt>
    <dgm:pt modelId="{3373BE58-6C68-47B5-A6FC-2EC13DF3E733}" type="pres">
      <dgm:prSet presAssocID="{BF625829-3771-4627-A553-2EE251EA6C9E}" presName="horz1" presStyleCnt="0"/>
      <dgm:spPr/>
    </dgm:pt>
    <dgm:pt modelId="{F7EED9D3-5295-42DC-9AF4-F8DD510A8DD5}" type="pres">
      <dgm:prSet presAssocID="{BF625829-3771-4627-A553-2EE251EA6C9E}" presName="tx1" presStyleLbl="revTx" presStyleIdx="3" presStyleCnt="8"/>
      <dgm:spPr/>
      <dgm:t>
        <a:bodyPr/>
        <a:lstStyle/>
        <a:p>
          <a:endParaRPr lang="en-US"/>
        </a:p>
      </dgm:t>
    </dgm:pt>
    <dgm:pt modelId="{6258B15F-0F94-4053-864B-9D9B975482A4}" type="pres">
      <dgm:prSet presAssocID="{BF625829-3771-4627-A553-2EE251EA6C9E}" presName="vert1" presStyleCnt="0"/>
      <dgm:spPr/>
    </dgm:pt>
    <dgm:pt modelId="{B2BC1565-0CB3-4482-B8E2-5D7C855C2DDB}" type="pres">
      <dgm:prSet presAssocID="{F09AEB7D-9EA3-444E-9910-768C6CD80B96}" presName="thickLine" presStyleLbl="alignNode1" presStyleIdx="4" presStyleCnt="8"/>
      <dgm:spPr/>
    </dgm:pt>
    <dgm:pt modelId="{0682BEF4-87DC-4348-8FFA-89F448B75952}" type="pres">
      <dgm:prSet presAssocID="{F09AEB7D-9EA3-444E-9910-768C6CD80B96}" presName="horz1" presStyleCnt="0"/>
      <dgm:spPr/>
    </dgm:pt>
    <dgm:pt modelId="{7E5BE65C-9D53-43A6-9BD8-7D64DE146A33}" type="pres">
      <dgm:prSet presAssocID="{F09AEB7D-9EA3-444E-9910-768C6CD80B96}" presName="tx1" presStyleLbl="revTx" presStyleIdx="4" presStyleCnt="8"/>
      <dgm:spPr/>
      <dgm:t>
        <a:bodyPr/>
        <a:lstStyle/>
        <a:p>
          <a:endParaRPr lang="en-US"/>
        </a:p>
      </dgm:t>
    </dgm:pt>
    <dgm:pt modelId="{32949B88-DAD3-4DF1-97F2-BEF65BE448D8}" type="pres">
      <dgm:prSet presAssocID="{F09AEB7D-9EA3-444E-9910-768C6CD80B96}" presName="vert1" presStyleCnt="0"/>
      <dgm:spPr/>
    </dgm:pt>
    <dgm:pt modelId="{3D8E0407-387C-48A6-8B53-3D398F11FF0D}" type="pres">
      <dgm:prSet presAssocID="{AC5ECA66-5E19-4A0D-A8A1-EAC92DB3B2EE}" presName="thickLine" presStyleLbl="alignNode1" presStyleIdx="5" presStyleCnt="8"/>
      <dgm:spPr/>
    </dgm:pt>
    <dgm:pt modelId="{8862F2AC-3511-4BC9-AF14-9BEFB201CD58}" type="pres">
      <dgm:prSet presAssocID="{AC5ECA66-5E19-4A0D-A8A1-EAC92DB3B2EE}" presName="horz1" presStyleCnt="0"/>
      <dgm:spPr/>
    </dgm:pt>
    <dgm:pt modelId="{BA67F9BA-8E9D-4DBE-8190-F54A584E391A}" type="pres">
      <dgm:prSet presAssocID="{AC5ECA66-5E19-4A0D-A8A1-EAC92DB3B2EE}" presName="tx1" presStyleLbl="revTx" presStyleIdx="5" presStyleCnt="8"/>
      <dgm:spPr/>
      <dgm:t>
        <a:bodyPr/>
        <a:lstStyle/>
        <a:p>
          <a:endParaRPr lang="en-US"/>
        </a:p>
      </dgm:t>
    </dgm:pt>
    <dgm:pt modelId="{662610C0-A18F-49E0-B845-9B1A6DD7775A}" type="pres">
      <dgm:prSet presAssocID="{AC5ECA66-5E19-4A0D-A8A1-EAC92DB3B2EE}" presName="vert1" presStyleCnt="0"/>
      <dgm:spPr/>
    </dgm:pt>
    <dgm:pt modelId="{1E8ECBE8-5FC6-4A45-8BBE-1B8EAD713D11}" type="pres">
      <dgm:prSet presAssocID="{F275116D-F2A8-4A2C-B9D4-78AB613F954F}" presName="thickLine" presStyleLbl="alignNode1" presStyleIdx="6" presStyleCnt="8"/>
      <dgm:spPr/>
    </dgm:pt>
    <dgm:pt modelId="{B4480858-A6E0-4DAF-A88F-07692C04A57E}" type="pres">
      <dgm:prSet presAssocID="{F275116D-F2A8-4A2C-B9D4-78AB613F954F}" presName="horz1" presStyleCnt="0"/>
      <dgm:spPr/>
    </dgm:pt>
    <dgm:pt modelId="{049380D6-9B7D-44AF-A54B-DB895676B50B}" type="pres">
      <dgm:prSet presAssocID="{F275116D-F2A8-4A2C-B9D4-78AB613F954F}" presName="tx1" presStyleLbl="revTx" presStyleIdx="6" presStyleCnt="8"/>
      <dgm:spPr/>
      <dgm:t>
        <a:bodyPr/>
        <a:lstStyle/>
        <a:p>
          <a:endParaRPr lang="en-US"/>
        </a:p>
      </dgm:t>
    </dgm:pt>
    <dgm:pt modelId="{FC736259-94ED-434B-86C5-6DB716630609}" type="pres">
      <dgm:prSet presAssocID="{F275116D-F2A8-4A2C-B9D4-78AB613F954F}" presName="vert1" presStyleCnt="0"/>
      <dgm:spPr/>
    </dgm:pt>
    <dgm:pt modelId="{73B90D23-E2AD-431D-81A8-3EEA801F1432}" type="pres">
      <dgm:prSet presAssocID="{33BECD03-D66E-4D04-BA10-55C29B3F433B}" presName="thickLine" presStyleLbl="alignNode1" presStyleIdx="7" presStyleCnt="8"/>
      <dgm:spPr/>
    </dgm:pt>
    <dgm:pt modelId="{734C8DCB-810D-4149-A11F-B7F26253723C}" type="pres">
      <dgm:prSet presAssocID="{33BECD03-D66E-4D04-BA10-55C29B3F433B}" presName="horz1" presStyleCnt="0"/>
      <dgm:spPr/>
    </dgm:pt>
    <dgm:pt modelId="{E5BBD2DF-54D7-486D-87E0-3F7262911F5B}" type="pres">
      <dgm:prSet presAssocID="{33BECD03-D66E-4D04-BA10-55C29B3F433B}" presName="tx1" presStyleLbl="revTx" presStyleIdx="7" presStyleCnt="8"/>
      <dgm:spPr/>
      <dgm:t>
        <a:bodyPr/>
        <a:lstStyle/>
        <a:p>
          <a:endParaRPr lang="en-US"/>
        </a:p>
      </dgm:t>
    </dgm:pt>
    <dgm:pt modelId="{63CA43CE-2AF9-4A6B-9816-60153427F39F}" type="pres">
      <dgm:prSet presAssocID="{33BECD03-D66E-4D04-BA10-55C29B3F433B}" presName="vert1" presStyleCnt="0"/>
      <dgm:spPr/>
    </dgm:pt>
  </dgm:ptLst>
  <dgm:cxnLst>
    <dgm:cxn modelId="{79804EFB-CACD-433B-8DD0-1E7C76A6573F}" type="presOf" srcId="{BF625829-3771-4627-A553-2EE251EA6C9E}" destId="{F7EED9D3-5295-42DC-9AF4-F8DD510A8DD5}" srcOrd="0" destOrd="0" presId="urn:microsoft.com/office/officeart/2008/layout/LinedList"/>
    <dgm:cxn modelId="{FDC86C6D-F004-4877-8471-2F67BD3552D2}" srcId="{46440E67-B575-44D1-B752-8B1DB451D795}" destId="{BAD18AFE-6285-4124-8465-15D0FA3704B3}" srcOrd="2" destOrd="0" parTransId="{07B3A214-2401-4FD4-A439-9494E875D737}" sibTransId="{425C0CE8-AF72-463E-A542-16CB35DF767E}"/>
    <dgm:cxn modelId="{E1A715F8-4D20-4CAF-9393-471E342F8579}" srcId="{46440E67-B575-44D1-B752-8B1DB451D795}" destId="{AC5ECA66-5E19-4A0D-A8A1-EAC92DB3B2EE}" srcOrd="5" destOrd="0" parTransId="{1DE78843-9B10-490F-A144-AD40BD1897F4}" sibTransId="{268F4848-40BA-4BF8-B439-56D10D737C4A}"/>
    <dgm:cxn modelId="{294F227E-D423-41AB-A896-CDAE92AB12D6}" srcId="{46440E67-B575-44D1-B752-8B1DB451D795}" destId="{BF625829-3771-4627-A553-2EE251EA6C9E}" srcOrd="3" destOrd="0" parTransId="{A608A971-3FD4-4BB5-92DE-B29E1C41FBD8}" sibTransId="{74D722D7-D8BF-4277-81C6-D47023CA7FF0}"/>
    <dgm:cxn modelId="{D918F52A-A722-4AB0-9976-A6A1330DBACD}" type="presOf" srcId="{F275116D-F2A8-4A2C-B9D4-78AB613F954F}" destId="{049380D6-9B7D-44AF-A54B-DB895676B50B}" srcOrd="0" destOrd="0" presId="urn:microsoft.com/office/officeart/2008/layout/LinedList"/>
    <dgm:cxn modelId="{ADE89D4F-3C80-4A8B-8D0C-C95B6E9C6EB1}" type="presOf" srcId="{4C75E458-E289-4715-B106-2CDCEE8E8108}" destId="{0CF0D369-FF16-4374-9518-9BA779C9B109}" srcOrd="0" destOrd="0" presId="urn:microsoft.com/office/officeart/2008/layout/LinedList"/>
    <dgm:cxn modelId="{AD56A75B-A9DD-4404-926C-4517132B0777}" type="presOf" srcId="{BAD18AFE-6285-4124-8465-15D0FA3704B3}" destId="{195CFF49-7B89-4757-ACE0-FCA6F3394BAD}" srcOrd="0" destOrd="0" presId="urn:microsoft.com/office/officeart/2008/layout/LinedList"/>
    <dgm:cxn modelId="{90A67D49-72A9-4047-9EAF-396BBC68C720}" type="presOf" srcId="{AC5ECA66-5E19-4A0D-A8A1-EAC92DB3B2EE}" destId="{BA67F9BA-8E9D-4DBE-8190-F54A584E391A}" srcOrd="0" destOrd="0" presId="urn:microsoft.com/office/officeart/2008/layout/LinedList"/>
    <dgm:cxn modelId="{C0A06B90-8A55-4442-A4A1-ED135D4987D9}" srcId="{46440E67-B575-44D1-B752-8B1DB451D795}" destId="{33BECD03-D66E-4D04-BA10-55C29B3F433B}" srcOrd="7" destOrd="0" parTransId="{95A29C74-67FC-4B57-8B9D-FC78F8BDE766}" sibTransId="{6E1B8442-C597-410E-A9AC-8E348544679E}"/>
    <dgm:cxn modelId="{FB3E4A8F-3603-4771-A818-E63A33F9DEFD}" type="presOf" srcId="{1565F0E0-920A-45A5-89FD-D93E93F003C8}" destId="{16FFF6A6-C7B4-49C0-A839-CC5AE08FE993}" srcOrd="0" destOrd="0" presId="urn:microsoft.com/office/officeart/2008/layout/LinedList"/>
    <dgm:cxn modelId="{FF28B166-868A-4AE4-8DE2-1511FC3539CA}" type="presOf" srcId="{F09AEB7D-9EA3-444E-9910-768C6CD80B96}" destId="{7E5BE65C-9D53-43A6-9BD8-7D64DE146A33}" srcOrd="0" destOrd="0" presId="urn:microsoft.com/office/officeart/2008/layout/LinedList"/>
    <dgm:cxn modelId="{A3151E25-E018-43F0-99C9-F7E93DFBFCAD}" type="presOf" srcId="{33BECD03-D66E-4D04-BA10-55C29B3F433B}" destId="{E5BBD2DF-54D7-486D-87E0-3F7262911F5B}" srcOrd="0" destOrd="0" presId="urn:microsoft.com/office/officeart/2008/layout/LinedList"/>
    <dgm:cxn modelId="{CC67F4D5-BEFC-48BF-BF05-3EA1D486C137}" srcId="{46440E67-B575-44D1-B752-8B1DB451D795}" destId="{F275116D-F2A8-4A2C-B9D4-78AB613F954F}" srcOrd="6" destOrd="0" parTransId="{5E3AA0B7-B440-4A2A-AE95-38904771378D}" sibTransId="{753A9C1B-0B93-4DD8-AE5C-CF18AF86E707}"/>
    <dgm:cxn modelId="{6C58C5B7-1868-4B3E-8CC2-947716DD604B}" srcId="{46440E67-B575-44D1-B752-8B1DB451D795}" destId="{F09AEB7D-9EA3-444E-9910-768C6CD80B96}" srcOrd="4" destOrd="0" parTransId="{587773A3-F1BC-43B0-8F4A-682D98F8C385}" sibTransId="{34BE9395-876F-409F-A8C8-DE8401E52FE3}"/>
    <dgm:cxn modelId="{0685ECAB-9DFB-4E54-92AC-3103EFCCA80D}" srcId="{46440E67-B575-44D1-B752-8B1DB451D795}" destId="{4C75E458-E289-4715-B106-2CDCEE8E8108}" srcOrd="0" destOrd="0" parTransId="{0E13874F-A034-4DE5-9B68-02BF61D6CFD0}" sibTransId="{C57337D3-358B-45CF-BFD2-C720C51ECFB4}"/>
    <dgm:cxn modelId="{D57472D0-018A-4496-B207-AA02BDC79F65}" type="presOf" srcId="{46440E67-B575-44D1-B752-8B1DB451D795}" destId="{DA1562AD-E5E8-4F07-BB30-5855341F985D}" srcOrd="0" destOrd="0" presId="urn:microsoft.com/office/officeart/2008/layout/LinedList"/>
    <dgm:cxn modelId="{84FE1882-8738-432B-BB0E-8AF9B40CC4EA}" srcId="{46440E67-B575-44D1-B752-8B1DB451D795}" destId="{1565F0E0-920A-45A5-89FD-D93E93F003C8}" srcOrd="1" destOrd="0" parTransId="{1D572529-B7B4-4856-8B79-ED73BB6DC3AA}" sibTransId="{3E02207A-98E3-481A-9BCA-7440E66DBBC9}"/>
    <dgm:cxn modelId="{9057ED5D-36E6-44C3-9A32-90FE05C48869}" type="presParOf" srcId="{DA1562AD-E5E8-4F07-BB30-5855341F985D}" destId="{F73F6227-2BF2-42D0-811D-A7A686C369BD}" srcOrd="0" destOrd="0" presId="urn:microsoft.com/office/officeart/2008/layout/LinedList"/>
    <dgm:cxn modelId="{8A0ED8C2-7AA2-4F94-9929-719DACD78D6D}" type="presParOf" srcId="{DA1562AD-E5E8-4F07-BB30-5855341F985D}" destId="{C391A93A-2FA1-4E54-936A-7D092BF67781}" srcOrd="1" destOrd="0" presId="urn:microsoft.com/office/officeart/2008/layout/LinedList"/>
    <dgm:cxn modelId="{7A5B9A6B-91C5-4D00-893C-5165EEDE98A4}" type="presParOf" srcId="{C391A93A-2FA1-4E54-936A-7D092BF67781}" destId="{0CF0D369-FF16-4374-9518-9BA779C9B109}" srcOrd="0" destOrd="0" presId="urn:microsoft.com/office/officeart/2008/layout/LinedList"/>
    <dgm:cxn modelId="{0E48D5CE-30CD-465F-A93C-6D0C75EE4735}" type="presParOf" srcId="{C391A93A-2FA1-4E54-936A-7D092BF67781}" destId="{C6839B03-3284-4047-8605-9FD494727368}" srcOrd="1" destOrd="0" presId="urn:microsoft.com/office/officeart/2008/layout/LinedList"/>
    <dgm:cxn modelId="{82261A1B-E7B6-4378-90A2-98EC3556268C}" type="presParOf" srcId="{DA1562AD-E5E8-4F07-BB30-5855341F985D}" destId="{C82ED640-1987-448B-B751-5FBE8FCE166F}" srcOrd="2" destOrd="0" presId="urn:microsoft.com/office/officeart/2008/layout/LinedList"/>
    <dgm:cxn modelId="{3F557743-102C-4B1E-BFF6-3E12474985A1}" type="presParOf" srcId="{DA1562AD-E5E8-4F07-BB30-5855341F985D}" destId="{1D0A7191-194C-47F3-8754-9C27F4E0FA3B}" srcOrd="3" destOrd="0" presId="urn:microsoft.com/office/officeart/2008/layout/LinedList"/>
    <dgm:cxn modelId="{8B97BD6E-7110-48BB-8538-15E421F711AC}" type="presParOf" srcId="{1D0A7191-194C-47F3-8754-9C27F4E0FA3B}" destId="{16FFF6A6-C7B4-49C0-A839-CC5AE08FE993}" srcOrd="0" destOrd="0" presId="urn:microsoft.com/office/officeart/2008/layout/LinedList"/>
    <dgm:cxn modelId="{23AF4F61-1406-4A2A-BDDC-BAD109310DF9}" type="presParOf" srcId="{1D0A7191-194C-47F3-8754-9C27F4E0FA3B}" destId="{1D555A39-15B8-42C6-AA01-083EADA72A12}" srcOrd="1" destOrd="0" presId="urn:microsoft.com/office/officeart/2008/layout/LinedList"/>
    <dgm:cxn modelId="{5E459AF0-86C9-4F97-8748-0E1907271BA7}" type="presParOf" srcId="{DA1562AD-E5E8-4F07-BB30-5855341F985D}" destId="{DAE1A64E-AB1D-44CA-ACC4-961BCC095255}" srcOrd="4" destOrd="0" presId="urn:microsoft.com/office/officeart/2008/layout/LinedList"/>
    <dgm:cxn modelId="{D2C96B97-13F1-4D80-9C35-9F46AAE2A9F3}" type="presParOf" srcId="{DA1562AD-E5E8-4F07-BB30-5855341F985D}" destId="{EE7FDEF2-09C5-4964-AEA6-C9C32BCF4935}" srcOrd="5" destOrd="0" presId="urn:microsoft.com/office/officeart/2008/layout/LinedList"/>
    <dgm:cxn modelId="{ACC524CA-05CB-43FE-B25E-635DC90B1185}" type="presParOf" srcId="{EE7FDEF2-09C5-4964-AEA6-C9C32BCF4935}" destId="{195CFF49-7B89-4757-ACE0-FCA6F3394BAD}" srcOrd="0" destOrd="0" presId="urn:microsoft.com/office/officeart/2008/layout/LinedList"/>
    <dgm:cxn modelId="{05978236-E716-4668-B5D8-AEB10DAE136F}" type="presParOf" srcId="{EE7FDEF2-09C5-4964-AEA6-C9C32BCF4935}" destId="{66F14560-EBC7-4BD3-83A0-7D630504468E}" srcOrd="1" destOrd="0" presId="urn:microsoft.com/office/officeart/2008/layout/LinedList"/>
    <dgm:cxn modelId="{027CCF60-A678-4840-BDBA-6C5EA7E3EBF0}" type="presParOf" srcId="{DA1562AD-E5E8-4F07-BB30-5855341F985D}" destId="{5225E12C-B7D9-4413-AFE0-6B0544EC72F6}" srcOrd="6" destOrd="0" presId="urn:microsoft.com/office/officeart/2008/layout/LinedList"/>
    <dgm:cxn modelId="{FE945EA6-6946-483D-B813-65118E2E4189}" type="presParOf" srcId="{DA1562AD-E5E8-4F07-BB30-5855341F985D}" destId="{3373BE58-6C68-47B5-A6FC-2EC13DF3E733}" srcOrd="7" destOrd="0" presId="urn:microsoft.com/office/officeart/2008/layout/LinedList"/>
    <dgm:cxn modelId="{B989A41D-700C-4393-9BC3-FEE49E918280}" type="presParOf" srcId="{3373BE58-6C68-47B5-A6FC-2EC13DF3E733}" destId="{F7EED9D3-5295-42DC-9AF4-F8DD510A8DD5}" srcOrd="0" destOrd="0" presId="urn:microsoft.com/office/officeart/2008/layout/LinedList"/>
    <dgm:cxn modelId="{6C0C4683-9B95-4EF7-BE4B-80AC46A60A6D}" type="presParOf" srcId="{3373BE58-6C68-47B5-A6FC-2EC13DF3E733}" destId="{6258B15F-0F94-4053-864B-9D9B975482A4}" srcOrd="1" destOrd="0" presId="urn:microsoft.com/office/officeart/2008/layout/LinedList"/>
    <dgm:cxn modelId="{9712A909-FC89-469A-9242-FA5214F887BC}" type="presParOf" srcId="{DA1562AD-E5E8-4F07-BB30-5855341F985D}" destId="{B2BC1565-0CB3-4482-B8E2-5D7C855C2DDB}" srcOrd="8" destOrd="0" presId="urn:microsoft.com/office/officeart/2008/layout/LinedList"/>
    <dgm:cxn modelId="{6A184439-FC30-49F7-8DA9-15811686F381}" type="presParOf" srcId="{DA1562AD-E5E8-4F07-BB30-5855341F985D}" destId="{0682BEF4-87DC-4348-8FFA-89F448B75952}" srcOrd="9" destOrd="0" presId="urn:microsoft.com/office/officeart/2008/layout/LinedList"/>
    <dgm:cxn modelId="{9E5E2DA2-60F3-46CA-B93A-C62700B36104}" type="presParOf" srcId="{0682BEF4-87DC-4348-8FFA-89F448B75952}" destId="{7E5BE65C-9D53-43A6-9BD8-7D64DE146A33}" srcOrd="0" destOrd="0" presId="urn:microsoft.com/office/officeart/2008/layout/LinedList"/>
    <dgm:cxn modelId="{52D0CCD3-E9DC-4D34-AC70-76BA7BB9A8DD}" type="presParOf" srcId="{0682BEF4-87DC-4348-8FFA-89F448B75952}" destId="{32949B88-DAD3-4DF1-97F2-BEF65BE448D8}" srcOrd="1" destOrd="0" presId="urn:microsoft.com/office/officeart/2008/layout/LinedList"/>
    <dgm:cxn modelId="{AAB30BB3-4136-405B-8A1D-D717748695D4}" type="presParOf" srcId="{DA1562AD-E5E8-4F07-BB30-5855341F985D}" destId="{3D8E0407-387C-48A6-8B53-3D398F11FF0D}" srcOrd="10" destOrd="0" presId="urn:microsoft.com/office/officeart/2008/layout/LinedList"/>
    <dgm:cxn modelId="{A6855B38-C884-49BF-8DE2-EF87AD2C7230}" type="presParOf" srcId="{DA1562AD-E5E8-4F07-BB30-5855341F985D}" destId="{8862F2AC-3511-4BC9-AF14-9BEFB201CD58}" srcOrd="11" destOrd="0" presId="urn:microsoft.com/office/officeart/2008/layout/LinedList"/>
    <dgm:cxn modelId="{0BAB70FE-CEBA-44A6-896F-45FD742DC6CB}" type="presParOf" srcId="{8862F2AC-3511-4BC9-AF14-9BEFB201CD58}" destId="{BA67F9BA-8E9D-4DBE-8190-F54A584E391A}" srcOrd="0" destOrd="0" presId="urn:microsoft.com/office/officeart/2008/layout/LinedList"/>
    <dgm:cxn modelId="{AB20246B-4AF0-4F0C-A4E9-A6DF72FDBD10}" type="presParOf" srcId="{8862F2AC-3511-4BC9-AF14-9BEFB201CD58}" destId="{662610C0-A18F-49E0-B845-9B1A6DD7775A}" srcOrd="1" destOrd="0" presId="urn:microsoft.com/office/officeart/2008/layout/LinedList"/>
    <dgm:cxn modelId="{2154EDCF-C251-4E4A-9A6B-FA2BE92EA077}" type="presParOf" srcId="{DA1562AD-E5E8-4F07-BB30-5855341F985D}" destId="{1E8ECBE8-5FC6-4A45-8BBE-1B8EAD713D11}" srcOrd="12" destOrd="0" presId="urn:microsoft.com/office/officeart/2008/layout/LinedList"/>
    <dgm:cxn modelId="{25D3E152-FFBC-4AD5-9698-EDBCEB3BD7CA}" type="presParOf" srcId="{DA1562AD-E5E8-4F07-BB30-5855341F985D}" destId="{B4480858-A6E0-4DAF-A88F-07692C04A57E}" srcOrd="13" destOrd="0" presId="urn:microsoft.com/office/officeart/2008/layout/LinedList"/>
    <dgm:cxn modelId="{B31269FB-6E30-4293-80A3-564EE1A38A03}" type="presParOf" srcId="{B4480858-A6E0-4DAF-A88F-07692C04A57E}" destId="{049380D6-9B7D-44AF-A54B-DB895676B50B}" srcOrd="0" destOrd="0" presId="urn:microsoft.com/office/officeart/2008/layout/LinedList"/>
    <dgm:cxn modelId="{BFF06198-197D-434B-A802-69BC2ECAA251}" type="presParOf" srcId="{B4480858-A6E0-4DAF-A88F-07692C04A57E}" destId="{FC736259-94ED-434B-86C5-6DB716630609}" srcOrd="1" destOrd="0" presId="urn:microsoft.com/office/officeart/2008/layout/LinedList"/>
    <dgm:cxn modelId="{955D13A4-18B6-4F7F-A7DC-4A32E3CE3043}" type="presParOf" srcId="{DA1562AD-E5E8-4F07-BB30-5855341F985D}" destId="{73B90D23-E2AD-431D-81A8-3EEA801F1432}" srcOrd="14" destOrd="0" presId="urn:microsoft.com/office/officeart/2008/layout/LinedList"/>
    <dgm:cxn modelId="{B586D977-25E7-498B-895D-A155B236B144}" type="presParOf" srcId="{DA1562AD-E5E8-4F07-BB30-5855341F985D}" destId="{734C8DCB-810D-4149-A11F-B7F26253723C}" srcOrd="15" destOrd="0" presId="urn:microsoft.com/office/officeart/2008/layout/LinedList"/>
    <dgm:cxn modelId="{55819212-9BD4-4C66-B1EB-BE2612A38202}" type="presParOf" srcId="{734C8DCB-810D-4149-A11F-B7F26253723C}" destId="{E5BBD2DF-54D7-486D-87E0-3F7262911F5B}" srcOrd="0" destOrd="0" presId="urn:microsoft.com/office/officeart/2008/layout/LinedList"/>
    <dgm:cxn modelId="{62853A5B-0F9C-4C85-BC13-843D9A63DF67}" type="presParOf" srcId="{734C8DCB-810D-4149-A11F-B7F26253723C}" destId="{63CA43CE-2AF9-4A6B-9816-60153427F3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40E67-B575-44D1-B752-8B1DB451D795}" type="doc">
      <dgm:prSet loTypeId="urn:microsoft.com/office/officeart/2005/8/layout/hierarchy1" loCatId="Inbox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75E458-E289-4715-B106-2CDCEE8E810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Raw Data</a:t>
          </a:r>
        </a:p>
      </dgm:t>
    </dgm:pt>
    <dgm:pt modelId="{0E13874F-A034-4DE5-9B68-02BF61D6CFD0}" type="parTrans" cxnId="{0685ECAB-9DFB-4E54-92AC-3103EFCCA80D}">
      <dgm:prSet/>
      <dgm:spPr/>
      <dgm:t>
        <a:bodyPr/>
        <a:lstStyle/>
        <a:p>
          <a:endParaRPr lang="en-US"/>
        </a:p>
      </dgm:t>
    </dgm:pt>
    <dgm:pt modelId="{C57337D3-358B-45CF-BFD2-C720C51ECFB4}" type="sibTrans" cxnId="{0685ECAB-9DFB-4E54-92AC-3103EFCCA80D}">
      <dgm:prSet/>
      <dgm:spPr/>
      <dgm:t>
        <a:bodyPr/>
        <a:lstStyle/>
        <a:p>
          <a:endParaRPr lang="en-US"/>
        </a:p>
      </dgm:t>
    </dgm:pt>
    <dgm:pt modelId="{D428C74F-25E2-4658-BF5A-433C05881A6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Datasets </a:t>
          </a:r>
        </a:p>
      </dgm:t>
    </dgm:pt>
    <dgm:pt modelId="{1BC3FEA3-5177-4DF9-B499-A3B78E40F244}" type="parTrans" cxnId="{B3616F6C-5DE3-435A-BC6B-050BEFD9945B}">
      <dgm:prSet/>
      <dgm:spPr/>
      <dgm:t>
        <a:bodyPr/>
        <a:lstStyle/>
        <a:p>
          <a:endParaRPr lang="en-US"/>
        </a:p>
      </dgm:t>
    </dgm:pt>
    <dgm:pt modelId="{345A5C15-6F0F-4E69-9746-0AD36A07C807}" type="sibTrans" cxnId="{B3616F6C-5DE3-435A-BC6B-050BEFD9945B}">
      <dgm:prSet/>
      <dgm:spPr/>
      <dgm:t>
        <a:bodyPr/>
        <a:lstStyle/>
        <a:p>
          <a:endParaRPr lang="en-US"/>
        </a:p>
      </dgm:t>
    </dgm:pt>
    <dgm:pt modelId="{E8812116-32A6-43D9-8CD5-6479F2F29A8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Analyses</a:t>
          </a:r>
        </a:p>
      </dgm:t>
    </dgm:pt>
    <dgm:pt modelId="{E7F0832C-F9D3-4B2C-85A1-D16E4192C69B}" type="parTrans" cxnId="{82152DDA-C4D0-4F13-9FF3-0AAB0F5CE18D}">
      <dgm:prSet/>
      <dgm:spPr/>
      <dgm:t>
        <a:bodyPr/>
        <a:lstStyle/>
        <a:p>
          <a:endParaRPr lang="en-US"/>
        </a:p>
      </dgm:t>
    </dgm:pt>
    <dgm:pt modelId="{DCE89FDB-D16C-45D0-9D84-A6F4D5AAE146}" type="sibTrans" cxnId="{82152DDA-C4D0-4F13-9FF3-0AAB0F5CE18D}">
      <dgm:prSet/>
      <dgm:spPr/>
      <dgm:t>
        <a:bodyPr/>
        <a:lstStyle/>
        <a:p>
          <a:endParaRPr lang="en-US"/>
        </a:p>
      </dgm:t>
    </dgm:pt>
    <dgm:pt modelId="{10E21927-2056-4942-B75E-2FDF2210142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Validity</a:t>
          </a:r>
        </a:p>
      </dgm:t>
    </dgm:pt>
    <dgm:pt modelId="{ACFEDABC-FDB3-43DA-A09F-7F8F24D97D0E}" type="parTrans" cxnId="{BD1979FA-E3C1-41CB-8780-42306FDB4F7A}">
      <dgm:prSet/>
      <dgm:spPr/>
      <dgm:t>
        <a:bodyPr/>
        <a:lstStyle/>
        <a:p>
          <a:endParaRPr lang="en-US"/>
        </a:p>
      </dgm:t>
    </dgm:pt>
    <dgm:pt modelId="{EBC61F43-6D10-473A-8FD8-F08FAC149604}" type="sibTrans" cxnId="{BD1979FA-E3C1-41CB-8780-42306FDB4F7A}">
      <dgm:prSet/>
      <dgm:spPr/>
      <dgm:t>
        <a:bodyPr/>
        <a:lstStyle/>
        <a:p>
          <a:endParaRPr lang="en-US"/>
        </a:p>
      </dgm:t>
    </dgm:pt>
    <dgm:pt modelId="{53470124-D197-46BD-BD5E-7F1871873700}" type="pres">
      <dgm:prSet presAssocID="{46440E67-B575-44D1-B752-8B1DB451D7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E3E457-C675-4E1F-9BB7-9F4205DD9DCA}" type="pres">
      <dgm:prSet presAssocID="{4C75E458-E289-4715-B106-2CDCEE8E8108}" presName="hierRoot1" presStyleCnt="0"/>
      <dgm:spPr/>
    </dgm:pt>
    <dgm:pt modelId="{28F2ABEB-79BB-4BEB-98BA-CC8620377EA3}" type="pres">
      <dgm:prSet presAssocID="{4C75E458-E289-4715-B106-2CDCEE8E8108}" presName="composite" presStyleCnt="0"/>
      <dgm:spPr/>
    </dgm:pt>
    <dgm:pt modelId="{88A46B56-15F2-4C49-8443-4C288A2ECF53}" type="pres">
      <dgm:prSet presAssocID="{4C75E458-E289-4715-B106-2CDCEE8E8108}" presName="background" presStyleLbl="node0" presStyleIdx="0" presStyleCnt="4"/>
      <dgm:spPr/>
    </dgm:pt>
    <dgm:pt modelId="{2C78283A-CB96-4752-98EE-E9894F95171E}" type="pres">
      <dgm:prSet presAssocID="{4C75E458-E289-4715-B106-2CDCEE8E8108}" presName="text" presStyleLbl="fgAcc0" presStyleIdx="0" presStyleCnt="4" custLinFactNeighborX="3481" custLinFactNeighborY="-17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D01C2-FF25-4113-921F-3A9B3CCE8234}" type="pres">
      <dgm:prSet presAssocID="{4C75E458-E289-4715-B106-2CDCEE8E8108}" presName="hierChild2" presStyleCnt="0"/>
      <dgm:spPr/>
    </dgm:pt>
    <dgm:pt modelId="{35DBE5CF-43C1-416D-8090-BA69E24ED164}" type="pres">
      <dgm:prSet presAssocID="{D428C74F-25E2-4658-BF5A-433C05881A6C}" presName="hierRoot1" presStyleCnt="0"/>
      <dgm:spPr/>
    </dgm:pt>
    <dgm:pt modelId="{7F4222D0-6C20-4B03-B8A9-9B51E08C1F6C}" type="pres">
      <dgm:prSet presAssocID="{D428C74F-25E2-4658-BF5A-433C05881A6C}" presName="composite" presStyleCnt="0"/>
      <dgm:spPr/>
    </dgm:pt>
    <dgm:pt modelId="{27E98674-C4BD-4223-BB8B-4D61F13AE226}" type="pres">
      <dgm:prSet presAssocID="{D428C74F-25E2-4658-BF5A-433C05881A6C}" presName="background" presStyleLbl="node0" presStyleIdx="1" presStyleCnt="4"/>
      <dgm:spPr/>
    </dgm:pt>
    <dgm:pt modelId="{39FF2D14-883C-4275-A7EE-1E311ECB9755}" type="pres">
      <dgm:prSet presAssocID="{D428C74F-25E2-4658-BF5A-433C05881A6C}" presName="text" presStyleLbl="fgAcc0" presStyleIdx="1" presStyleCnt="4" custLinFactNeighborY="-8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7D2AF-9C22-433E-9965-1EE63545A65C}" type="pres">
      <dgm:prSet presAssocID="{D428C74F-25E2-4658-BF5A-433C05881A6C}" presName="hierChild2" presStyleCnt="0"/>
      <dgm:spPr/>
    </dgm:pt>
    <dgm:pt modelId="{B703B4F5-D506-46A9-8CF4-096C386DEA3E}" type="pres">
      <dgm:prSet presAssocID="{E8812116-32A6-43D9-8CD5-6479F2F29A8E}" presName="hierRoot1" presStyleCnt="0"/>
      <dgm:spPr/>
    </dgm:pt>
    <dgm:pt modelId="{FC492276-0D70-4900-9B28-44B01E099448}" type="pres">
      <dgm:prSet presAssocID="{E8812116-32A6-43D9-8CD5-6479F2F29A8E}" presName="composite" presStyleCnt="0"/>
      <dgm:spPr/>
    </dgm:pt>
    <dgm:pt modelId="{3D66B33D-D7BE-4463-8C37-7844E1BD7DB4}" type="pres">
      <dgm:prSet presAssocID="{E8812116-32A6-43D9-8CD5-6479F2F29A8E}" presName="background" presStyleLbl="node0" presStyleIdx="2" presStyleCnt="4"/>
      <dgm:spPr/>
    </dgm:pt>
    <dgm:pt modelId="{AC92870D-E565-4EDA-90A6-74EF945C67EE}" type="pres">
      <dgm:prSet presAssocID="{E8812116-32A6-43D9-8CD5-6479F2F29A8E}" presName="text" presStyleLbl="fgAcc0" presStyleIdx="2" presStyleCnt="4" custLinFactNeighborY="-8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6548-68AA-4E20-B22C-A9978E1ACF9F}" type="pres">
      <dgm:prSet presAssocID="{E8812116-32A6-43D9-8CD5-6479F2F29A8E}" presName="hierChild2" presStyleCnt="0"/>
      <dgm:spPr/>
    </dgm:pt>
    <dgm:pt modelId="{F0AAD925-3FB9-4F19-B4F4-323A1D88DE3E}" type="pres">
      <dgm:prSet presAssocID="{10E21927-2056-4942-B75E-2FDF22101427}" presName="hierRoot1" presStyleCnt="0"/>
      <dgm:spPr/>
    </dgm:pt>
    <dgm:pt modelId="{CEAD3452-62E5-40E9-A006-5C8E5883E6A8}" type="pres">
      <dgm:prSet presAssocID="{10E21927-2056-4942-B75E-2FDF22101427}" presName="composite" presStyleCnt="0"/>
      <dgm:spPr/>
    </dgm:pt>
    <dgm:pt modelId="{585FD4B6-3364-47D3-8406-0A8C9F824BC7}" type="pres">
      <dgm:prSet presAssocID="{10E21927-2056-4942-B75E-2FDF22101427}" presName="background" presStyleLbl="node0" presStyleIdx="3" presStyleCnt="4"/>
      <dgm:spPr/>
    </dgm:pt>
    <dgm:pt modelId="{B04555DA-7A62-4278-812F-48BCD21ED810}" type="pres">
      <dgm:prSet presAssocID="{10E21927-2056-4942-B75E-2FDF22101427}" presName="text" presStyleLbl="fgAcc0" presStyleIdx="3" presStyleCnt="4" custLinFactNeighborY="-8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DAF61B-9D8E-4090-B2D0-2F19A42DAF17}" type="pres">
      <dgm:prSet presAssocID="{10E21927-2056-4942-B75E-2FDF22101427}" presName="hierChild2" presStyleCnt="0"/>
      <dgm:spPr/>
    </dgm:pt>
  </dgm:ptLst>
  <dgm:cxnLst>
    <dgm:cxn modelId="{0668B653-05C6-4093-B482-3BA0E0D37A8B}" type="presOf" srcId="{46440E67-B575-44D1-B752-8B1DB451D795}" destId="{53470124-D197-46BD-BD5E-7F1871873700}" srcOrd="0" destOrd="0" presId="urn:microsoft.com/office/officeart/2005/8/layout/hierarchy1"/>
    <dgm:cxn modelId="{B3616F6C-5DE3-435A-BC6B-050BEFD9945B}" srcId="{46440E67-B575-44D1-B752-8B1DB451D795}" destId="{D428C74F-25E2-4658-BF5A-433C05881A6C}" srcOrd="1" destOrd="0" parTransId="{1BC3FEA3-5177-4DF9-B499-A3B78E40F244}" sibTransId="{345A5C15-6F0F-4E69-9746-0AD36A07C807}"/>
    <dgm:cxn modelId="{0685ECAB-9DFB-4E54-92AC-3103EFCCA80D}" srcId="{46440E67-B575-44D1-B752-8B1DB451D795}" destId="{4C75E458-E289-4715-B106-2CDCEE8E8108}" srcOrd="0" destOrd="0" parTransId="{0E13874F-A034-4DE5-9B68-02BF61D6CFD0}" sibTransId="{C57337D3-358B-45CF-BFD2-C720C51ECFB4}"/>
    <dgm:cxn modelId="{BD1979FA-E3C1-41CB-8780-42306FDB4F7A}" srcId="{46440E67-B575-44D1-B752-8B1DB451D795}" destId="{10E21927-2056-4942-B75E-2FDF22101427}" srcOrd="3" destOrd="0" parTransId="{ACFEDABC-FDB3-43DA-A09F-7F8F24D97D0E}" sibTransId="{EBC61F43-6D10-473A-8FD8-F08FAC149604}"/>
    <dgm:cxn modelId="{9E29035C-D9DA-4E0F-BC9F-530004E69366}" type="presOf" srcId="{4C75E458-E289-4715-B106-2CDCEE8E8108}" destId="{2C78283A-CB96-4752-98EE-E9894F95171E}" srcOrd="0" destOrd="0" presId="urn:microsoft.com/office/officeart/2005/8/layout/hierarchy1"/>
    <dgm:cxn modelId="{63B9AA72-3B4E-496F-B4F9-B39B7D11C152}" type="presOf" srcId="{E8812116-32A6-43D9-8CD5-6479F2F29A8E}" destId="{AC92870D-E565-4EDA-90A6-74EF945C67EE}" srcOrd="0" destOrd="0" presId="urn:microsoft.com/office/officeart/2005/8/layout/hierarchy1"/>
    <dgm:cxn modelId="{F894AFDB-D5FA-4598-9126-05D39028E91A}" type="presOf" srcId="{D428C74F-25E2-4658-BF5A-433C05881A6C}" destId="{39FF2D14-883C-4275-A7EE-1E311ECB9755}" srcOrd="0" destOrd="0" presId="urn:microsoft.com/office/officeart/2005/8/layout/hierarchy1"/>
    <dgm:cxn modelId="{82152DDA-C4D0-4F13-9FF3-0AAB0F5CE18D}" srcId="{46440E67-B575-44D1-B752-8B1DB451D795}" destId="{E8812116-32A6-43D9-8CD5-6479F2F29A8E}" srcOrd="2" destOrd="0" parTransId="{E7F0832C-F9D3-4B2C-85A1-D16E4192C69B}" sibTransId="{DCE89FDB-D16C-45D0-9D84-A6F4D5AAE146}"/>
    <dgm:cxn modelId="{9E78FD7F-5064-444E-AA49-506C7C8E20D6}" type="presOf" srcId="{10E21927-2056-4942-B75E-2FDF22101427}" destId="{B04555DA-7A62-4278-812F-48BCD21ED810}" srcOrd="0" destOrd="0" presId="urn:microsoft.com/office/officeart/2005/8/layout/hierarchy1"/>
    <dgm:cxn modelId="{A76B4094-98A3-4129-B790-D0F95B0DEB9A}" type="presParOf" srcId="{53470124-D197-46BD-BD5E-7F1871873700}" destId="{82E3E457-C675-4E1F-9BB7-9F4205DD9DCA}" srcOrd="0" destOrd="0" presId="urn:microsoft.com/office/officeart/2005/8/layout/hierarchy1"/>
    <dgm:cxn modelId="{42D9CF02-6090-4B74-87D2-F244D68E895D}" type="presParOf" srcId="{82E3E457-C675-4E1F-9BB7-9F4205DD9DCA}" destId="{28F2ABEB-79BB-4BEB-98BA-CC8620377EA3}" srcOrd="0" destOrd="0" presId="urn:microsoft.com/office/officeart/2005/8/layout/hierarchy1"/>
    <dgm:cxn modelId="{ACACEC98-1B56-415F-BDC2-FBA4DB9C5F19}" type="presParOf" srcId="{28F2ABEB-79BB-4BEB-98BA-CC8620377EA3}" destId="{88A46B56-15F2-4C49-8443-4C288A2ECF53}" srcOrd="0" destOrd="0" presId="urn:microsoft.com/office/officeart/2005/8/layout/hierarchy1"/>
    <dgm:cxn modelId="{96994FF1-D9AD-4C65-81D0-22EAA5A03B77}" type="presParOf" srcId="{28F2ABEB-79BB-4BEB-98BA-CC8620377EA3}" destId="{2C78283A-CB96-4752-98EE-E9894F95171E}" srcOrd="1" destOrd="0" presId="urn:microsoft.com/office/officeart/2005/8/layout/hierarchy1"/>
    <dgm:cxn modelId="{62BCAF66-E34C-477D-B29E-8D6617BF92DF}" type="presParOf" srcId="{82E3E457-C675-4E1F-9BB7-9F4205DD9DCA}" destId="{2F4D01C2-FF25-4113-921F-3A9B3CCE8234}" srcOrd="1" destOrd="0" presId="urn:microsoft.com/office/officeart/2005/8/layout/hierarchy1"/>
    <dgm:cxn modelId="{96AA8A7B-C2E6-4C2B-B19E-16BCA1F222B8}" type="presParOf" srcId="{53470124-D197-46BD-BD5E-7F1871873700}" destId="{35DBE5CF-43C1-416D-8090-BA69E24ED164}" srcOrd="1" destOrd="0" presId="urn:microsoft.com/office/officeart/2005/8/layout/hierarchy1"/>
    <dgm:cxn modelId="{275DFB00-95A8-4D16-8BA4-BA642997025C}" type="presParOf" srcId="{35DBE5CF-43C1-416D-8090-BA69E24ED164}" destId="{7F4222D0-6C20-4B03-B8A9-9B51E08C1F6C}" srcOrd="0" destOrd="0" presId="urn:microsoft.com/office/officeart/2005/8/layout/hierarchy1"/>
    <dgm:cxn modelId="{42A19E7A-92BF-4839-95DC-F75505014184}" type="presParOf" srcId="{7F4222D0-6C20-4B03-B8A9-9B51E08C1F6C}" destId="{27E98674-C4BD-4223-BB8B-4D61F13AE226}" srcOrd="0" destOrd="0" presId="urn:microsoft.com/office/officeart/2005/8/layout/hierarchy1"/>
    <dgm:cxn modelId="{BBB8C58C-0C27-409F-9AC4-AAED2D9A47EB}" type="presParOf" srcId="{7F4222D0-6C20-4B03-B8A9-9B51E08C1F6C}" destId="{39FF2D14-883C-4275-A7EE-1E311ECB9755}" srcOrd="1" destOrd="0" presId="urn:microsoft.com/office/officeart/2005/8/layout/hierarchy1"/>
    <dgm:cxn modelId="{01B3B31C-86F6-4EB0-BC3B-B3CAB35A1331}" type="presParOf" srcId="{35DBE5CF-43C1-416D-8090-BA69E24ED164}" destId="{4BD7D2AF-9C22-433E-9965-1EE63545A65C}" srcOrd="1" destOrd="0" presId="urn:microsoft.com/office/officeart/2005/8/layout/hierarchy1"/>
    <dgm:cxn modelId="{0FD7A432-14BF-4FA1-B9E1-5CD20056AA98}" type="presParOf" srcId="{53470124-D197-46BD-BD5E-7F1871873700}" destId="{B703B4F5-D506-46A9-8CF4-096C386DEA3E}" srcOrd="2" destOrd="0" presId="urn:microsoft.com/office/officeart/2005/8/layout/hierarchy1"/>
    <dgm:cxn modelId="{E3BBE700-86F4-47BC-883D-C1F1248313F1}" type="presParOf" srcId="{B703B4F5-D506-46A9-8CF4-096C386DEA3E}" destId="{FC492276-0D70-4900-9B28-44B01E099448}" srcOrd="0" destOrd="0" presId="urn:microsoft.com/office/officeart/2005/8/layout/hierarchy1"/>
    <dgm:cxn modelId="{462F362D-4BD7-49EA-953C-01E276DA2B25}" type="presParOf" srcId="{FC492276-0D70-4900-9B28-44B01E099448}" destId="{3D66B33D-D7BE-4463-8C37-7844E1BD7DB4}" srcOrd="0" destOrd="0" presId="urn:microsoft.com/office/officeart/2005/8/layout/hierarchy1"/>
    <dgm:cxn modelId="{2616B221-F28E-4581-9BB9-894B4CB0F01F}" type="presParOf" srcId="{FC492276-0D70-4900-9B28-44B01E099448}" destId="{AC92870D-E565-4EDA-90A6-74EF945C67EE}" srcOrd="1" destOrd="0" presId="urn:microsoft.com/office/officeart/2005/8/layout/hierarchy1"/>
    <dgm:cxn modelId="{A65AB700-5B7D-4874-89C3-EDDEE59CC347}" type="presParOf" srcId="{B703B4F5-D506-46A9-8CF4-096C386DEA3E}" destId="{6D3E6548-68AA-4E20-B22C-A9978E1ACF9F}" srcOrd="1" destOrd="0" presId="urn:microsoft.com/office/officeart/2005/8/layout/hierarchy1"/>
    <dgm:cxn modelId="{D3D57350-23D6-4809-945B-965A5E1ED5AC}" type="presParOf" srcId="{53470124-D197-46BD-BD5E-7F1871873700}" destId="{F0AAD925-3FB9-4F19-B4F4-323A1D88DE3E}" srcOrd="3" destOrd="0" presId="urn:microsoft.com/office/officeart/2005/8/layout/hierarchy1"/>
    <dgm:cxn modelId="{4A5589A1-AD6A-4FFA-A920-1F149D4BD0C0}" type="presParOf" srcId="{F0AAD925-3FB9-4F19-B4F4-323A1D88DE3E}" destId="{CEAD3452-62E5-40E9-A006-5C8E5883E6A8}" srcOrd="0" destOrd="0" presId="urn:microsoft.com/office/officeart/2005/8/layout/hierarchy1"/>
    <dgm:cxn modelId="{CF162A46-FD30-4833-AC2B-AF8443ECA163}" type="presParOf" srcId="{CEAD3452-62E5-40E9-A006-5C8E5883E6A8}" destId="{585FD4B6-3364-47D3-8406-0A8C9F824BC7}" srcOrd="0" destOrd="0" presId="urn:microsoft.com/office/officeart/2005/8/layout/hierarchy1"/>
    <dgm:cxn modelId="{8B78745F-6DEA-4505-9C5C-CACA9701DE2C}" type="presParOf" srcId="{CEAD3452-62E5-40E9-A006-5C8E5883E6A8}" destId="{B04555DA-7A62-4278-812F-48BCD21ED810}" srcOrd="1" destOrd="0" presId="urn:microsoft.com/office/officeart/2005/8/layout/hierarchy1"/>
    <dgm:cxn modelId="{E842CBA5-A0ED-4900-85C9-9FC1AEDE6F0A}" type="presParOf" srcId="{F0AAD925-3FB9-4F19-B4F4-323A1D88DE3E}" destId="{89DAF61B-9D8E-4090-B2D0-2F19A42DAF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F6227-2BF2-42D0-811D-A7A686C369BD}">
      <dsp:nvSpPr>
        <dsp:cNvPr id="0" name=""/>
        <dsp:cNvSpPr/>
      </dsp:nvSpPr>
      <dsp:spPr>
        <a:xfrm>
          <a:off x="0" y="0"/>
          <a:ext cx="4838958" cy="0"/>
        </a:xfrm>
        <a:prstGeom prst="lin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F0D369-FF16-4374-9518-9BA779C9B109}">
      <dsp:nvSpPr>
        <dsp:cNvPr id="0" name=""/>
        <dsp:cNvSpPr/>
      </dsp:nvSpPr>
      <dsp:spPr>
        <a:xfrm>
          <a:off x="0" y="0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Project Direction</a:t>
          </a:r>
        </a:p>
      </dsp:txBody>
      <dsp:txXfrm>
        <a:off x="0" y="0"/>
        <a:ext cx="4838958" cy="418864"/>
      </dsp:txXfrm>
    </dsp:sp>
    <dsp:sp modelId="{C82ED640-1987-448B-B751-5FBE8FCE166F}">
      <dsp:nvSpPr>
        <dsp:cNvPr id="0" name=""/>
        <dsp:cNvSpPr/>
      </dsp:nvSpPr>
      <dsp:spPr>
        <a:xfrm>
          <a:off x="0" y="418864"/>
          <a:ext cx="4838958" cy="0"/>
        </a:xfrm>
        <a:prstGeom prst="line">
          <a:avLst/>
        </a:prstGeom>
        <a:solidFill>
          <a:schemeClr val="accent5">
            <a:shade val="80000"/>
            <a:hueOff val="-3620"/>
            <a:satOff val="596"/>
            <a:lumOff val="3595"/>
            <a:alphaOff val="0"/>
          </a:schemeClr>
        </a:solidFill>
        <a:ln w="10000" cap="flat" cmpd="sng" algn="ctr">
          <a:solidFill>
            <a:schemeClr val="accent5">
              <a:shade val="80000"/>
              <a:hueOff val="-3620"/>
              <a:satOff val="596"/>
              <a:lumOff val="35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FF6A6-C7B4-49C0-A839-CC5AE08FE993}">
      <dsp:nvSpPr>
        <dsp:cNvPr id="0" name=""/>
        <dsp:cNvSpPr/>
      </dsp:nvSpPr>
      <dsp:spPr>
        <a:xfrm>
          <a:off x="0" y="418864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Background</a:t>
          </a:r>
        </a:p>
      </dsp:txBody>
      <dsp:txXfrm>
        <a:off x="0" y="418864"/>
        <a:ext cx="4838958" cy="418864"/>
      </dsp:txXfrm>
    </dsp:sp>
    <dsp:sp modelId="{DAE1A64E-AB1D-44CA-ACC4-961BCC095255}">
      <dsp:nvSpPr>
        <dsp:cNvPr id="0" name=""/>
        <dsp:cNvSpPr/>
      </dsp:nvSpPr>
      <dsp:spPr>
        <a:xfrm>
          <a:off x="0" y="837728"/>
          <a:ext cx="4838958" cy="0"/>
        </a:xfrm>
        <a:prstGeom prst="line">
          <a:avLst/>
        </a:prstGeom>
        <a:solidFill>
          <a:schemeClr val="accent5">
            <a:shade val="80000"/>
            <a:hueOff val="-7240"/>
            <a:satOff val="1192"/>
            <a:lumOff val="7189"/>
            <a:alphaOff val="0"/>
          </a:schemeClr>
        </a:solidFill>
        <a:ln w="10000" cap="flat" cmpd="sng" algn="ctr">
          <a:solidFill>
            <a:schemeClr val="accent5">
              <a:shade val="80000"/>
              <a:hueOff val="-7240"/>
              <a:satOff val="1192"/>
              <a:lumOff val="71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5CFF49-7B89-4757-ACE0-FCA6F3394BAD}">
      <dsp:nvSpPr>
        <dsp:cNvPr id="0" name=""/>
        <dsp:cNvSpPr/>
      </dsp:nvSpPr>
      <dsp:spPr>
        <a:xfrm>
          <a:off x="0" y="837728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Community Services</a:t>
          </a:r>
        </a:p>
      </dsp:txBody>
      <dsp:txXfrm>
        <a:off x="0" y="837728"/>
        <a:ext cx="4838958" cy="418864"/>
      </dsp:txXfrm>
    </dsp:sp>
    <dsp:sp modelId="{5225E12C-B7D9-4413-AFE0-6B0544EC72F6}">
      <dsp:nvSpPr>
        <dsp:cNvPr id="0" name=""/>
        <dsp:cNvSpPr/>
      </dsp:nvSpPr>
      <dsp:spPr>
        <a:xfrm>
          <a:off x="0" y="1256593"/>
          <a:ext cx="4838958" cy="0"/>
        </a:xfrm>
        <a:prstGeom prst="line">
          <a:avLst/>
        </a:prstGeom>
        <a:solidFill>
          <a:schemeClr val="accent5">
            <a:shade val="80000"/>
            <a:hueOff val="-10860"/>
            <a:satOff val="1788"/>
            <a:lumOff val="10784"/>
            <a:alphaOff val="0"/>
          </a:schemeClr>
        </a:solidFill>
        <a:ln w="10000" cap="flat" cmpd="sng" algn="ctr">
          <a:solidFill>
            <a:schemeClr val="accent5">
              <a:shade val="80000"/>
              <a:hueOff val="-10860"/>
              <a:satOff val="1788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EED9D3-5295-42DC-9AF4-F8DD510A8DD5}">
      <dsp:nvSpPr>
        <dsp:cNvPr id="0" name=""/>
        <dsp:cNvSpPr/>
      </dsp:nvSpPr>
      <dsp:spPr>
        <a:xfrm>
          <a:off x="0" y="1256593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Data Analysis</a:t>
          </a:r>
        </a:p>
      </dsp:txBody>
      <dsp:txXfrm>
        <a:off x="0" y="1256593"/>
        <a:ext cx="4838958" cy="418864"/>
      </dsp:txXfrm>
    </dsp:sp>
    <dsp:sp modelId="{B2BC1565-0CB3-4482-B8E2-5D7C855C2DDB}">
      <dsp:nvSpPr>
        <dsp:cNvPr id="0" name=""/>
        <dsp:cNvSpPr/>
      </dsp:nvSpPr>
      <dsp:spPr>
        <a:xfrm>
          <a:off x="0" y="1675457"/>
          <a:ext cx="4838958" cy="0"/>
        </a:xfrm>
        <a:prstGeom prst="line">
          <a:avLst/>
        </a:prstGeom>
        <a:solidFill>
          <a:schemeClr val="accent5">
            <a:shade val="80000"/>
            <a:hueOff val="-14480"/>
            <a:satOff val="2385"/>
            <a:lumOff val="14378"/>
            <a:alphaOff val="0"/>
          </a:schemeClr>
        </a:solidFill>
        <a:ln w="10000" cap="flat" cmpd="sng" algn="ctr">
          <a:solidFill>
            <a:schemeClr val="accent5">
              <a:shade val="80000"/>
              <a:hueOff val="-14480"/>
              <a:satOff val="2385"/>
              <a:lumOff val="143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5BE65C-9D53-43A6-9BD8-7D64DE146A33}">
      <dsp:nvSpPr>
        <dsp:cNvPr id="0" name=""/>
        <dsp:cNvSpPr/>
      </dsp:nvSpPr>
      <dsp:spPr>
        <a:xfrm>
          <a:off x="0" y="1675457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Findings</a:t>
          </a:r>
        </a:p>
      </dsp:txBody>
      <dsp:txXfrm>
        <a:off x="0" y="1675457"/>
        <a:ext cx="4838958" cy="418864"/>
      </dsp:txXfrm>
    </dsp:sp>
    <dsp:sp modelId="{3D8E0407-387C-48A6-8B53-3D398F11FF0D}">
      <dsp:nvSpPr>
        <dsp:cNvPr id="0" name=""/>
        <dsp:cNvSpPr/>
      </dsp:nvSpPr>
      <dsp:spPr>
        <a:xfrm>
          <a:off x="0" y="2094321"/>
          <a:ext cx="4838958" cy="0"/>
        </a:xfrm>
        <a:prstGeom prst="line">
          <a:avLst/>
        </a:prstGeom>
        <a:solidFill>
          <a:schemeClr val="accent5">
            <a:shade val="80000"/>
            <a:hueOff val="-18100"/>
            <a:satOff val="2981"/>
            <a:lumOff val="17973"/>
            <a:alphaOff val="0"/>
          </a:schemeClr>
        </a:solidFill>
        <a:ln w="10000" cap="flat" cmpd="sng" algn="ctr">
          <a:solidFill>
            <a:schemeClr val="accent5">
              <a:shade val="80000"/>
              <a:hueOff val="-18100"/>
              <a:satOff val="2981"/>
              <a:lumOff val="1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67F9BA-8E9D-4DBE-8190-F54A584E391A}">
      <dsp:nvSpPr>
        <dsp:cNvPr id="0" name=""/>
        <dsp:cNvSpPr/>
      </dsp:nvSpPr>
      <dsp:spPr>
        <a:xfrm>
          <a:off x="0" y="2094321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Concerns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94321"/>
        <a:ext cx="4838958" cy="418864"/>
      </dsp:txXfrm>
    </dsp:sp>
    <dsp:sp modelId="{1E8ECBE8-5FC6-4A45-8BBE-1B8EAD713D11}">
      <dsp:nvSpPr>
        <dsp:cNvPr id="0" name=""/>
        <dsp:cNvSpPr/>
      </dsp:nvSpPr>
      <dsp:spPr>
        <a:xfrm>
          <a:off x="0" y="2513186"/>
          <a:ext cx="4838958" cy="0"/>
        </a:xfrm>
        <a:prstGeom prst="line">
          <a:avLst/>
        </a:prstGeom>
        <a:solidFill>
          <a:schemeClr val="accent5">
            <a:shade val="80000"/>
            <a:hueOff val="-21720"/>
            <a:satOff val="3577"/>
            <a:lumOff val="21567"/>
            <a:alphaOff val="0"/>
          </a:schemeClr>
        </a:solidFill>
        <a:ln w="10000" cap="flat" cmpd="sng" algn="ctr">
          <a:solidFill>
            <a:schemeClr val="accent5">
              <a:shade val="80000"/>
              <a:hueOff val="-21720"/>
              <a:satOff val="3577"/>
              <a:lumOff val="215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9380D6-9B7D-44AF-A54B-DB895676B50B}">
      <dsp:nvSpPr>
        <dsp:cNvPr id="0" name=""/>
        <dsp:cNvSpPr/>
      </dsp:nvSpPr>
      <dsp:spPr>
        <a:xfrm>
          <a:off x="0" y="2513186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sp:txBody>
      <dsp:txXfrm>
        <a:off x="0" y="2513186"/>
        <a:ext cx="4838958" cy="418864"/>
      </dsp:txXfrm>
    </dsp:sp>
    <dsp:sp modelId="{73B90D23-E2AD-431D-81A8-3EEA801F1432}">
      <dsp:nvSpPr>
        <dsp:cNvPr id="0" name=""/>
        <dsp:cNvSpPr/>
      </dsp:nvSpPr>
      <dsp:spPr>
        <a:xfrm>
          <a:off x="0" y="2932050"/>
          <a:ext cx="4838958" cy="0"/>
        </a:xfrm>
        <a:prstGeom prst="line">
          <a:avLst/>
        </a:prstGeom>
        <a:solidFill>
          <a:schemeClr val="accent5">
            <a:shade val="80000"/>
            <a:hueOff val="-25340"/>
            <a:satOff val="4173"/>
            <a:lumOff val="25162"/>
            <a:alphaOff val="0"/>
          </a:schemeClr>
        </a:solidFill>
        <a:ln w="10000" cap="flat" cmpd="sng" algn="ctr">
          <a:solidFill>
            <a:schemeClr val="accent5">
              <a:shade val="80000"/>
              <a:hueOff val="-25340"/>
              <a:satOff val="4173"/>
              <a:lumOff val="251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BBD2DF-54D7-486D-87E0-3F7262911F5B}">
      <dsp:nvSpPr>
        <dsp:cNvPr id="0" name=""/>
        <dsp:cNvSpPr/>
      </dsp:nvSpPr>
      <dsp:spPr>
        <a:xfrm>
          <a:off x="0" y="2932050"/>
          <a:ext cx="4838958" cy="4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Group Dynamic</a:t>
          </a:r>
        </a:p>
      </dsp:txBody>
      <dsp:txXfrm>
        <a:off x="0" y="2932050"/>
        <a:ext cx="4838958" cy="418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46B56-15F2-4C49-8443-4C288A2ECF53}">
      <dsp:nvSpPr>
        <dsp:cNvPr id="0" name=""/>
        <dsp:cNvSpPr/>
      </dsp:nvSpPr>
      <dsp:spPr>
        <a:xfrm>
          <a:off x="36652" y="1186607"/>
          <a:ext cx="1012211" cy="642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78283A-CB96-4752-98EE-E9894F95171E}">
      <dsp:nvSpPr>
        <dsp:cNvPr id="0" name=""/>
        <dsp:cNvSpPr/>
      </dsp:nvSpPr>
      <dsp:spPr>
        <a:xfrm>
          <a:off x="149120" y="1293452"/>
          <a:ext cx="1012211" cy="64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Raw Data</a:t>
          </a:r>
        </a:p>
      </dsp:txBody>
      <dsp:txXfrm>
        <a:off x="167946" y="1312278"/>
        <a:ext cx="974559" cy="605102"/>
      </dsp:txXfrm>
    </dsp:sp>
    <dsp:sp modelId="{27E98674-C4BD-4223-BB8B-4D61F13AE226}">
      <dsp:nvSpPr>
        <dsp:cNvPr id="0" name=""/>
        <dsp:cNvSpPr/>
      </dsp:nvSpPr>
      <dsp:spPr>
        <a:xfrm>
          <a:off x="1238565" y="1243632"/>
          <a:ext cx="1012211" cy="642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FF2D14-883C-4275-A7EE-1E311ECB9755}">
      <dsp:nvSpPr>
        <dsp:cNvPr id="0" name=""/>
        <dsp:cNvSpPr/>
      </dsp:nvSpPr>
      <dsp:spPr>
        <a:xfrm>
          <a:off x="1351033" y="1350477"/>
          <a:ext cx="1012211" cy="64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Datasets </a:t>
          </a:r>
        </a:p>
      </dsp:txBody>
      <dsp:txXfrm>
        <a:off x="1369859" y="1369303"/>
        <a:ext cx="974559" cy="605102"/>
      </dsp:txXfrm>
    </dsp:sp>
    <dsp:sp modelId="{3D66B33D-D7BE-4463-8C37-7844E1BD7DB4}">
      <dsp:nvSpPr>
        <dsp:cNvPr id="0" name=""/>
        <dsp:cNvSpPr/>
      </dsp:nvSpPr>
      <dsp:spPr>
        <a:xfrm>
          <a:off x="2475712" y="1243632"/>
          <a:ext cx="1012211" cy="642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2870D-E565-4EDA-90A6-74EF945C67EE}">
      <dsp:nvSpPr>
        <dsp:cNvPr id="0" name=""/>
        <dsp:cNvSpPr/>
      </dsp:nvSpPr>
      <dsp:spPr>
        <a:xfrm>
          <a:off x="2588180" y="1350477"/>
          <a:ext cx="1012211" cy="64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Data Analyses</a:t>
          </a:r>
        </a:p>
      </dsp:txBody>
      <dsp:txXfrm>
        <a:off x="2607006" y="1369303"/>
        <a:ext cx="974559" cy="605102"/>
      </dsp:txXfrm>
    </dsp:sp>
    <dsp:sp modelId="{585FD4B6-3364-47D3-8406-0A8C9F824BC7}">
      <dsp:nvSpPr>
        <dsp:cNvPr id="0" name=""/>
        <dsp:cNvSpPr/>
      </dsp:nvSpPr>
      <dsp:spPr>
        <a:xfrm>
          <a:off x="3712860" y="1243632"/>
          <a:ext cx="1012211" cy="6427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4555DA-7A62-4278-812F-48BCD21ED810}">
      <dsp:nvSpPr>
        <dsp:cNvPr id="0" name=""/>
        <dsp:cNvSpPr/>
      </dsp:nvSpPr>
      <dsp:spPr>
        <a:xfrm>
          <a:off x="3825328" y="1350477"/>
          <a:ext cx="1012211" cy="64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Data Validity</a:t>
          </a:r>
        </a:p>
      </dsp:txBody>
      <dsp:txXfrm>
        <a:off x="3844154" y="1369303"/>
        <a:ext cx="974559" cy="605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66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32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984401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787845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583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896345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360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90893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009161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0558021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416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1883885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589353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3E99C11-BB13-49C3-BD15-59863848879F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02793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.curbed.com/2017/5/9/15601342/santa-monica-homeless-population-increa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mdp.com/big-blue-bus-ridership-down-12-despite-mass-transit-" TargetMode="External"/><Relationship Id="rId4" Type="http://schemas.openxmlformats.org/officeDocument/2006/relationships/hyperlink" Target="https://la.curbed.com/2017/9/20/16327770/la-metro-homeless-ser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4">
            <a:extLst>
              <a:ext uri="{FF2B5EF4-FFF2-40B4-BE49-F238E27FC236}">
                <a16:creationId xmlns:a16="http://schemas.microsoft.com/office/drawing/2014/main" id="{29E7461E-D3EF-467C-90B0-A07159CA6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6187544F-2A96-4442-9598-104754EE6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38">
            <a:extLst>
              <a:ext uri="{FF2B5EF4-FFF2-40B4-BE49-F238E27FC236}">
                <a16:creationId xmlns:a16="http://schemas.microsoft.com/office/drawing/2014/main" id="{9288961F-689B-486C-86C4-49DA3F389C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40">
            <a:extLst>
              <a:ext uri="{FF2B5EF4-FFF2-40B4-BE49-F238E27FC236}">
                <a16:creationId xmlns:a16="http://schemas.microsoft.com/office/drawing/2014/main" id="{DAB94306-F934-4A95-8B44-81F9A6CC88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42"/>
            <a:ext cx="9144000" cy="51435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40F6FBA-9C67-4CF1-81E2-79FC8CDC2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67" y="643256"/>
            <a:ext cx="3344647" cy="3855502"/>
          </a:xfrm>
          <a:prstGeom prst="rect">
            <a:avLst/>
          </a:prstGeom>
        </p:spPr>
      </p:pic>
      <p:sp>
        <p:nvSpPr>
          <p:cNvPr id="66" name="Rectangle 42">
            <a:extLst>
              <a:ext uri="{FF2B5EF4-FFF2-40B4-BE49-F238E27FC236}">
                <a16:creationId xmlns:a16="http://schemas.microsoft.com/office/drawing/2014/main" id="{98D49CEE-84FB-45A0-B9E1-10ABEEE1BC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185165"/>
            <a:ext cx="4395991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44">
            <a:extLst>
              <a:ext uri="{FF2B5EF4-FFF2-40B4-BE49-F238E27FC236}">
                <a16:creationId xmlns:a16="http://schemas.microsoft.com/office/drawing/2014/main" id="{F434E2FF-BF33-4015-946E-D6A4D769BB1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3165600"/>
            <a:ext cx="31619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F72706-96CF-467F-B63F-C189E5BB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821" y="679214"/>
            <a:ext cx="3761698" cy="2578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000" b="1" cap="all" dirty="0"/>
              <a:t>Impacts on</a:t>
            </a:r>
            <a:br>
              <a:rPr lang="en-US" sz="4000" b="1" cap="all" dirty="0"/>
            </a:br>
            <a:r>
              <a:rPr lang="en-US" sz="4000" b="1" cap="all" dirty="0"/>
              <a:t>Santa Monica's</a:t>
            </a:r>
            <a:br>
              <a:rPr lang="en-US" sz="4000" b="1" cap="all" dirty="0"/>
            </a:br>
            <a:r>
              <a:rPr lang="en-US" sz="4800" b="1" cap="all" dirty="0">
                <a:solidFill>
                  <a:srgbClr val="0070C0"/>
                </a:solidFill>
              </a:rPr>
              <a:t>BIG BLUE BUS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9021-08BC-4A21-A024-A26405959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B0179-0957-4346-BD6E-A1245EBABD6E}"/>
              </a:ext>
            </a:extLst>
          </p:cNvPr>
          <p:cNvSpPr/>
          <p:nvPr/>
        </p:nvSpPr>
        <p:spPr>
          <a:xfrm>
            <a:off x="6633670" y="3671122"/>
            <a:ext cx="1809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r">
              <a:spcBef>
                <a:spcPts val="0"/>
              </a:spcBef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Ivett Zazueta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Jose Chavez</a:t>
            </a:r>
          </a:p>
          <a:p>
            <a:pPr lvl="0" algn="r"/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POLS 5840</a:t>
            </a:r>
          </a:p>
          <a:p>
            <a:pPr lvl="0" algn="r"/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Dr. Lynch</a:t>
            </a:r>
          </a:p>
        </p:txBody>
      </p:sp>
    </p:spTree>
    <p:extLst>
      <p:ext uri="{BB962C8B-B14F-4D97-AF65-F5344CB8AC3E}">
        <p14:creationId xmlns:p14="http://schemas.microsoft.com/office/powerpoint/2010/main" val="5418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20">
            <a:extLst>
              <a:ext uri="{FF2B5EF4-FFF2-40B4-BE49-F238E27FC236}">
                <a16:creationId xmlns:a16="http://schemas.microsoft.com/office/drawing/2014/main" id="{29E7461E-D3EF-467C-90B0-A07159CA6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187544F-2A96-4442-9598-104754EE6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288961F-689B-486C-86C4-49DA3F389C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4C4A1CEC-4439-473B-9939-B12503C5E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F85B2CC-AADA-4F42-9F7B-0A4FA3F6CC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3154680"/>
            <a:ext cx="8793480" cy="18116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D2BE13A-A3B2-4E96-99FC-10C36EDABA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4200364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32485" y="3260818"/>
            <a:ext cx="7475220" cy="9944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Dataset sample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045253-088B-4DCB-9585-3289E9F8B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86185"/>
              </p:ext>
            </p:extLst>
          </p:nvPr>
        </p:nvGraphicFramePr>
        <p:xfrm>
          <a:off x="993631" y="728961"/>
          <a:ext cx="7152927" cy="2253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5755">
                  <a:extLst>
                    <a:ext uri="{9D8B030D-6E8A-4147-A177-3AD203B41FA5}">
                      <a16:colId xmlns:a16="http://schemas.microsoft.com/office/drawing/2014/main" val="119434812"/>
                    </a:ext>
                  </a:extLst>
                </a:gridCol>
                <a:gridCol w="1683977">
                  <a:extLst>
                    <a:ext uri="{9D8B030D-6E8A-4147-A177-3AD203B41FA5}">
                      <a16:colId xmlns:a16="http://schemas.microsoft.com/office/drawing/2014/main" val="3493510208"/>
                    </a:ext>
                  </a:extLst>
                </a:gridCol>
                <a:gridCol w="1513195">
                  <a:extLst>
                    <a:ext uri="{9D8B030D-6E8A-4147-A177-3AD203B41FA5}">
                      <a16:colId xmlns:a16="http://schemas.microsoft.com/office/drawing/2014/main" val="341326314"/>
                    </a:ext>
                  </a:extLst>
                </a:gridCol>
              </a:tblGrid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CATEGORIES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INCIDENTS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PERCENT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3544142806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Assault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12.65%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1722266826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Bus Damage/Property Damage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16.86%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2729696951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>
                          <a:effectLst/>
                        </a:rPr>
                        <a:t>Fare Dispute w/o Passenger Disturbance</a:t>
                      </a:r>
                      <a:endParaRPr lang="it-I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2.40%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2729360664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Miscellaneous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28.91%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3405287107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Operator/Passenger Altercation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0.60%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2918080250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Passenger Disturbance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37.95%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507917200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Theft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0.60%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2819303108"/>
                  </a:ext>
                </a:extLst>
              </a:tr>
              <a:tr h="25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166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100%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22" marR="11922" marT="11922" marB="0" anchor="b"/>
                </a:tc>
                <a:extLst>
                  <a:ext uri="{0D108BD9-81ED-4DB2-BD59-A6C34878D82A}">
                    <a16:rowId xmlns:a16="http://schemas.microsoft.com/office/drawing/2014/main" val="343614049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98CF49-71E6-4F1C-BC24-EBDFB7E17EDA}"/>
              </a:ext>
            </a:extLst>
          </p:cNvPr>
          <p:cNvSpPr txBox="1"/>
          <p:nvPr/>
        </p:nvSpPr>
        <p:spPr>
          <a:xfrm flipV="1">
            <a:off x="993631" y="1197220"/>
            <a:ext cx="7152927" cy="298324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6A7DD-5760-4FF5-955B-8BAEC22C9CF6}"/>
              </a:ext>
            </a:extLst>
          </p:cNvPr>
          <p:cNvSpPr txBox="1"/>
          <p:nvPr/>
        </p:nvSpPr>
        <p:spPr>
          <a:xfrm flipV="1">
            <a:off x="1007802" y="2211353"/>
            <a:ext cx="7152927" cy="298324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2BC9A-6068-4650-AE5D-CE2637283030}"/>
              </a:ext>
            </a:extLst>
          </p:cNvPr>
          <p:cNvSpPr txBox="1"/>
          <p:nvPr/>
        </p:nvSpPr>
        <p:spPr>
          <a:xfrm flipV="1">
            <a:off x="986536" y="1737359"/>
            <a:ext cx="7152927" cy="298324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EBC4D-4177-447F-86E9-D76F585E1A86}"/>
              </a:ext>
            </a:extLst>
          </p:cNvPr>
          <p:cNvSpPr txBox="1"/>
          <p:nvPr/>
        </p:nvSpPr>
        <p:spPr>
          <a:xfrm>
            <a:off x="2420539" y="246618"/>
            <a:ext cx="432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Categorical Incident Index Table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3" y="1604022"/>
            <a:ext cx="7949673" cy="3086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6D6221-CDEA-417E-82D2-475220973619}"/>
              </a:ext>
            </a:extLst>
          </p:cNvPr>
          <p:cNvSpPr/>
          <p:nvPr/>
        </p:nvSpPr>
        <p:spPr>
          <a:xfrm>
            <a:off x="4121318" y="474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Data  analyses Continued:</a:t>
            </a:r>
          </a:p>
          <a:p>
            <a:pPr algn="r"/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Incident area chart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A339E-5C8B-41FC-A051-7CB816E05236}"/>
              </a:ext>
            </a:extLst>
          </p:cNvPr>
          <p:cNvSpPr txBox="1"/>
          <p:nvPr/>
        </p:nvSpPr>
        <p:spPr>
          <a:xfrm>
            <a:off x="1069773" y="637871"/>
            <a:ext cx="1769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Most incidents do not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80% hike</a:t>
            </a:r>
          </a:p>
        </p:txBody>
      </p:sp>
    </p:spTree>
    <p:extLst>
      <p:ext uri="{BB962C8B-B14F-4D97-AF65-F5344CB8AC3E}">
        <p14:creationId xmlns:p14="http://schemas.microsoft.com/office/powerpoint/2010/main" val="2556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DCD4ED-FB36-457F-8064-AE3C8986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30" y="956930"/>
            <a:ext cx="2150169" cy="1017270"/>
          </a:xfrm>
        </p:spPr>
        <p:txBody>
          <a:bodyPr>
            <a:noAutofit/>
          </a:bodyPr>
          <a:lstStyle/>
          <a:p>
            <a:pPr algn="ctr"/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Data  </a:t>
            </a:r>
            <a:b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b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5AE11-8E44-4948-A6E9-40CD6C35D782}"/>
              </a:ext>
            </a:extLst>
          </p:cNvPr>
          <p:cNvSpPr txBox="1"/>
          <p:nvPr/>
        </p:nvSpPr>
        <p:spPr>
          <a:xfrm>
            <a:off x="7602279" y="2156250"/>
            <a:ext cx="1679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3966" y="956930"/>
            <a:ext cx="36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INCIDENT APPROXIMATE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59193"/>
              </p:ext>
            </p:extLst>
          </p:nvPr>
        </p:nvGraphicFramePr>
        <p:xfrm>
          <a:off x="974263" y="1337267"/>
          <a:ext cx="5096619" cy="296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524186" imgH="2628720" progId="Acrobat.Document.DC">
                  <p:embed/>
                </p:oleObj>
              </mc:Choice>
              <mc:Fallback>
                <p:oleObj name="Acrobat Document" r:id="rId3" imgW="4524186" imgH="26287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263" y="1337267"/>
                        <a:ext cx="5096619" cy="296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563" y="457200"/>
            <a:ext cx="2934437" cy="101727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 defTabSz="914400"/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Data  </a:t>
            </a:r>
            <a:b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b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0BB605-7B76-40E3-B8F6-88C2119DD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01566"/>
              </p:ext>
            </p:extLst>
          </p:nvPr>
        </p:nvGraphicFramePr>
        <p:xfrm>
          <a:off x="457200" y="628456"/>
          <a:ext cx="5656521" cy="388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B0E93E-27B0-4505-AC72-F331D406A92D}"/>
              </a:ext>
            </a:extLst>
          </p:cNvPr>
          <p:cNvSpPr txBox="1"/>
          <p:nvPr/>
        </p:nvSpPr>
        <p:spPr>
          <a:xfrm>
            <a:off x="6337005" y="1903228"/>
            <a:ext cx="234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1:00 to 5:00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63B5-6E9F-407A-9941-7787C401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679" y="4515043"/>
            <a:ext cx="2169042" cy="2639961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Cluster column chart </a:t>
            </a:r>
          </a:p>
          <a:p>
            <a:pPr marL="3429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8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459083-5304-495E-8291-5F4774B3E118}"/>
              </a:ext>
            </a:extLst>
          </p:cNvPr>
          <p:cNvSpPr/>
          <p:nvPr/>
        </p:nvSpPr>
        <p:spPr>
          <a:xfrm>
            <a:off x="6490766" y="1195685"/>
            <a:ext cx="2389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Data  </a:t>
            </a:r>
            <a:b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</a:p>
          <a:p>
            <a:pPr algn="ctr"/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445787"/>
              </p:ext>
            </p:extLst>
          </p:nvPr>
        </p:nvGraphicFramePr>
        <p:xfrm>
          <a:off x="590550" y="374072"/>
          <a:ext cx="5829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829199" imgH="3771900" progId="Acrobat.Document.DC">
                  <p:embed/>
                </p:oleObj>
              </mc:Choice>
              <mc:Fallback>
                <p:oleObj name="Acrobat Document" r:id="rId3" imgW="5829199" imgH="37719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374072"/>
                        <a:ext cx="5829300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73688" y="2165181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30399" y="2837709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20590" y="586834"/>
            <a:ext cx="3242487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</p:txBody>
      </p:sp>
      <p:pic>
        <p:nvPicPr>
          <p:cNvPr id="4" name="Shape 187">
            <a:extLst>
              <a:ext uri="{FF2B5EF4-FFF2-40B4-BE49-F238E27FC236}">
                <a16:creationId xmlns:a16="http://schemas.microsoft.com/office/drawing/2014/main" id="{C1789C83-79C9-4CAD-852A-B9B54649A5D8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l="-16402" r="16402"/>
          <a:stretch/>
        </p:blipFill>
        <p:spPr>
          <a:xfrm>
            <a:off x="4189228" y="1064134"/>
            <a:ext cx="4534182" cy="301523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A21CCC-22D6-480B-B063-839E89BBD08C}"/>
              </a:ext>
            </a:extLst>
          </p:cNvPr>
          <p:cNvSpPr/>
          <p:nvPr/>
        </p:nvSpPr>
        <p:spPr>
          <a:xfrm>
            <a:off x="237098" y="1231623"/>
            <a:ext cx="4534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1150">
              <a:buSzPts val="1300"/>
              <a:buChar char="●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Motor Coach Operator</a:t>
            </a:r>
          </a:p>
          <a:p>
            <a:pPr marL="457200" lvl="0" indent="-311150">
              <a:buSzPts val="1300"/>
              <a:buChar char="●"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98450">
              <a:buSzPts val="1100"/>
              <a:buChar char="○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40% of riders do not pay their fare</a:t>
            </a:r>
          </a:p>
          <a:p>
            <a:pPr marL="914400" lvl="1" indent="-298450">
              <a:buSzPts val="1100"/>
              <a:buChar char="○"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>
              <a:buSzPts val="1300"/>
              <a:buChar char="●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Potential external factors </a:t>
            </a:r>
          </a:p>
          <a:p>
            <a:pPr marL="457200" lvl="0" indent="-311150">
              <a:buSzPts val="1300"/>
              <a:buChar char="●"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98450">
              <a:buSzPts val="1100"/>
              <a:buChar char="○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Metro extension of Expo Line</a:t>
            </a:r>
          </a:p>
          <a:p>
            <a:pPr marL="914400" lvl="1" indent="-298450">
              <a:buSzPts val="1100"/>
              <a:buChar char="○"/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98450">
              <a:buSzPts val="1100"/>
              <a:buChar char="○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Increased Uber/Lyft ridership</a:t>
            </a:r>
          </a:p>
          <a:p>
            <a:pPr marL="914400" lvl="1" indent="-298450">
              <a:buSzPts val="1100"/>
              <a:buChar char="○"/>
            </a:pPr>
            <a:endParaRPr lang="e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98450">
              <a:buSzPts val="1100"/>
              <a:buChar char="○"/>
            </a:pP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 incident report if necessary</a:t>
            </a: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9150" y="418001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031357" y="1097320"/>
            <a:ext cx="7601836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transient population may not  be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lvl="1"/>
            <a:endParaRPr lang="en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Homeless/Mental </a:t>
            </a:r>
            <a:r>
              <a:rPr lang="en" sz="1450" dirty="0">
                <a:latin typeface="Arial" panose="020B0604020202020204" pitchFamily="34" charset="0"/>
                <a:cs typeface="Arial" panose="020B0604020202020204" pitchFamily="34" charset="0"/>
              </a:rPr>
              <a:t>illness individuals are not easily </a:t>
            </a:r>
            <a:r>
              <a:rPr lang="en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Factors</a:t>
            </a:r>
          </a:p>
          <a:p>
            <a:pPr marL="3429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competitions in ridership market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Uber/Lyft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Expo line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Bicycles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0226" y="526623"/>
            <a:ext cx="7505700" cy="9745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40858" y="1143078"/>
            <a:ext cx="7505700" cy="24992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Proposition HHH</a:t>
            </a:r>
          </a:p>
          <a:p>
            <a:pPr marL="751840" lvl="2" indent="-285750">
              <a:lnSpc>
                <a:spcPct val="200000"/>
              </a:lnSpc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City initiative increased of sales tax</a:t>
            </a:r>
            <a:endParaRPr lang="e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840" lvl="2" indent="-285750">
              <a:lnSpc>
                <a:spcPct val="200000"/>
              </a:lnSpc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$1.2 billion for permanent supportive housing </a:t>
            </a:r>
            <a:endParaRPr lang="e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834390" lvl="2" indent="-368300">
              <a:lnSpc>
                <a:spcPct val="200000"/>
              </a:lnSpc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en" sz="1300" dirty="0">
                <a:latin typeface="Arial" panose="020B0604020202020204" pitchFamily="34" charset="0"/>
                <a:cs typeface="Arial" panose="020B0604020202020204" pitchFamily="34" charset="0"/>
              </a:rPr>
              <a:t>County initiative increase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 of property tax</a:t>
            </a:r>
            <a:endParaRPr lang="e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1840" lvl="2" indent="-285750">
              <a:lnSpc>
                <a:spcPct val="200000"/>
              </a:lnSpc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$355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dedicated to supportive services</a:t>
            </a:r>
            <a:endParaRPr lang="en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29E7461E-D3EF-467C-90B0-A07159CA6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187544F-2A96-4442-9598-104754EE6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288961F-689B-486C-86C4-49DA3F389C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4C4A1CEC-4439-473B-9939-B12503C5E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F85B2CC-AADA-4F42-9F7B-0A4FA3F6CC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3154680"/>
            <a:ext cx="8793480" cy="18116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D2BE13A-A3B2-4E96-99FC-10C36EDABA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4200364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hape 221">
            <a:extLst>
              <a:ext uri="{FF2B5EF4-FFF2-40B4-BE49-F238E27FC236}">
                <a16:creationId xmlns:a16="http://schemas.microsoft.com/office/drawing/2014/main" id="{AD6E1A06-153C-4BF6-91C0-E73ECE1F4089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t="-13114" b="13114"/>
          <a:stretch/>
        </p:blipFill>
        <p:spPr>
          <a:xfrm>
            <a:off x="832485" y="-185580"/>
            <a:ext cx="7714869" cy="3163096"/>
          </a:xfrm>
          <a:prstGeom prst="rect">
            <a:avLst/>
          </a:prstGeom>
          <a:noFill/>
        </p:spPr>
      </p:pic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32485" y="3260818"/>
            <a:ext cx="7475220" cy="9944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sz="5000" b="1" cap="all" dirty="0"/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E7461E-D3EF-467C-90B0-A07159CA6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7544F-2A96-4442-9598-104754EE6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88961F-689B-486C-86C4-49DA3F389C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C4A1CEC-4439-473B-9939-B12503C5EF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85B2CC-AADA-4F42-9F7B-0A4FA3F6CC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3154680"/>
            <a:ext cx="8793480" cy="18116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2BE13A-A3B2-4E96-99FC-10C36EDABA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4200364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hape 201">
            <a:extLst>
              <a:ext uri="{FF2B5EF4-FFF2-40B4-BE49-F238E27FC236}">
                <a16:creationId xmlns:a16="http://schemas.microsoft.com/office/drawing/2014/main" id="{84220FC8-0A21-42AC-9417-135F9F300D0A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773" y="142997"/>
            <a:ext cx="5342644" cy="297852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58C04-35F9-4A8A-B2CC-211456E5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3260818"/>
            <a:ext cx="7475220" cy="99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sz="5000" b="1" cap="all" dirty="0"/>
              <a:t>CITY CONTACTS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0B918-1A85-4527-9737-F68843D0580E}"/>
              </a:ext>
            </a:extLst>
          </p:cNvPr>
          <p:cNvSpPr txBox="1"/>
          <p:nvPr/>
        </p:nvSpPr>
        <p:spPr>
          <a:xfrm>
            <a:off x="2120328" y="977318"/>
            <a:ext cx="797442" cy="372136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890E8-825D-4B54-A484-9358912F4FF8}"/>
              </a:ext>
            </a:extLst>
          </p:cNvPr>
          <p:cNvSpPr txBox="1"/>
          <p:nvPr/>
        </p:nvSpPr>
        <p:spPr>
          <a:xfrm>
            <a:off x="2328529" y="1779521"/>
            <a:ext cx="699109" cy="372136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20BE9-55A5-4E79-BF55-F18074CAF088}"/>
              </a:ext>
            </a:extLst>
          </p:cNvPr>
          <p:cNvSpPr txBox="1"/>
          <p:nvPr/>
        </p:nvSpPr>
        <p:spPr>
          <a:xfrm>
            <a:off x="5051369" y="960409"/>
            <a:ext cx="797442" cy="372136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9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84">
            <a:extLst>
              <a:ext uri="{FF2B5EF4-FFF2-40B4-BE49-F238E27FC236}">
                <a16:creationId xmlns:a16="http://schemas.microsoft.com/office/drawing/2014/main" id="{30D1ED3E-1FA2-4794-9E9D-B5D1CD8B25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89857" y="457199"/>
            <a:ext cx="2731808" cy="42046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OVERVIEW</a:t>
            </a:r>
          </a:p>
        </p:txBody>
      </p:sp>
      <p:graphicFrame>
        <p:nvGraphicFramePr>
          <p:cNvPr id="144" name="Shape 136"/>
          <p:cNvGraphicFramePr/>
          <p:nvPr>
            <p:extLst>
              <p:ext uri="{D42A27DB-BD31-4B8C-83A1-F6EECF244321}">
                <p14:modId xmlns:p14="http://schemas.microsoft.com/office/powerpoint/2010/main" val="2080533338"/>
              </p:ext>
            </p:extLst>
          </p:nvPr>
        </p:nvGraphicFramePr>
        <p:xfrm>
          <a:off x="3408759" y="899893"/>
          <a:ext cx="4838958" cy="33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97">
            <a:extLst>
              <a:ext uri="{FF2B5EF4-FFF2-40B4-BE49-F238E27FC236}">
                <a16:creationId xmlns:a16="http://schemas.microsoft.com/office/drawing/2014/main" id="{29E7461E-D3EF-467C-90B0-A07159CA6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Shape 219" descr="A group of people walking down the street&#10;&#10;Description generated with very high confidence"/>
          <p:cNvPicPr preferRelativeResize="0"/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796896" y="643256"/>
            <a:ext cx="4248486" cy="3855502"/>
          </a:xfrm>
          <a:prstGeom prst="rect">
            <a:avLst/>
          </a:prstGeom>
          <a:noFill/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5420092" y="504637"/>
            <a:ext cx="2934437" cy="10172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DYNAMIC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5289544" y="1448474"/>
            <a:ext cx="2934437" cy="3028950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Frequent communication through various forms</a:t>
            </a: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Open floor</a:t>
            </a: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1st meeting, introduces, divided tasks, appointed Cameron as primary contact person</a:t>
            </a: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Adaptive to new shifts and necessary changes</a:t>
            </a: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Aft>
                <a:spcPts val="600"/>
              </a:spcAft>
              <a:buSzPct val="80000"/>
              <a:buFont typeface="Corbe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Collaborative and supportive</a:t>
            </a:r>
          </a:p>
          <a:p>
            <a:pPr lvl="0" indent="-182880" defTabSz="914400">
              <a:spcBef>
                <a:spcPts val="0"/>
              </a:spcBef>
              <a:spcAft>
                <a:spcPts val="600"/>
              </a:spcAft>
              <a:buSzPct val="80000"/>
              <a:buFont typeface="Corbe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B798C-A878-4F3D-ACD6-753935EA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44157"/>
            <a:ext cx="7505700" cy="2448000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Elijah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“Homeless population in Santa Monica is up 26 percent,”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Curbed Los Angeles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May 	9, 2017,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https://la.curbed.com/2017/5/9/15601342/santa-monica-homeless-population-increase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Community and Cultural Services.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Information Item: Local Homeless Efforts in a Regional Context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	Santa Monica, CA: Karen Ginsberg, Director of Community and Cultural Services, 2017.</a:t>
            </a:r>
          </a:p>
          <a:p>
            <a:pPr marL="3429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Anonymous interviews with the homeless community</a:t>
            </a:r>
          </a:p>
          <a:p>
            <a:pPr marL="3429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Amelia Taylor-Hochberg, “How Metro is responding to LA’s homelessness crisis,”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Curbed Los 	Angeles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September 20, 2017,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https://la.curbed.com/2017/9/20/16327770/la-metro-homeless-    	services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Katie Cagle, “Big Blue Bus ridership down 12% despite mass transit push,”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Santa Monica Daily 	Press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March 3, 2017,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http://smdp.com/big-blue-bus-ridership-down-12-despite-mass-transit-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push/159976.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015786B-EDF9-4D06-86F8-138A81A37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AC3B7FA-53FD-4D89-BFA4-2DE5AB860B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A body of water with a city in the background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60" r="33777" b="1"/>
          <a:stretch/>
        </p:blipFill>
        <p:spPr>
          <a:xfrm>
            <a:off x="6226039" y="182880"/>
            <a:ext cx="2735128" cy="4783454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3C6F6B7-7899-41D8-AB85-2854E032D0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5143500" cy="10172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BACKGROUND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57250" y="1543050"/>
            <a:ext cx="5143500" cy="3028950"/>
          </a:xfrm>
          <a:prstGeom prst="rect">
            <a:avLst/>
          </a:prstGeom>
        </p:spPr>
        <p:txBody>
          <a:bodyPr vert="horz" lIns="91440" tIns="45720" rIns="91440" bIns="45720" rtlCol="0" anchorCtr="0">
            <a:normAutofit lnSpcReduction="10000"/>
          </a:bodyPr>
          <a:lstStyle/>
          <a:p>
            <a:pPr marL="0" lvl="0" indent="0" defTabSz="914400">
              <a:lnSpc>
                <a:spcPct val="150000"/>
              </a:lnSpc>
              <a:buSzPct val="8000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City of Santa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Monica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2016 Population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92,000</a:t>
            </a: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Median Household Income  (2015) $76k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Income Per Capita (2105) $59k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Big Blue Bus</a:t>
            </a: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Since 1928</a:t>
            </a: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Approx. 15 million riders per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200 vehicles</a:t>
            </a:r>
          </a:p>
          <a:p>
            <a:pPr marL="1120140" lvl="2" indent="-182880" defTabSz="914400">
              <a:lnSpc>
                <a:spcPct val="150000"/>
              </a:lnSpc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51 Sq. mile service area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Bef>
                <a:spcPts val="0"/>
              </a:spcBef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2880" defTabSz="914400">
              <a:spcBef>
                <a:spcPts val="100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2880" defTabSz="914400">
              <a:spcBef>
                <a:spcPts val="0"/>
              </a:spcBef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2880" defTabSz="914400">
              <a:spcBef>
                <a:spcPts val="0"/>
              </a:spcBef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Initial Project</a:t>
            </a:r>
            <a:endParaRPr lang="en-U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43050"/>
            <a:ext cx="7404653" cy="28632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review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how homelessness and the mental health population affect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safety, security, and property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Literary review on best practices to address transient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Project’s Direction Shift</a:t>
            </a:r>
            <a:endParaRPr lang="en-US" sz="33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review on safety, security, and property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Literary review on best practices to address transient population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4">
            <a:extLst>
              <a:ext uri="{FF2B5EF4-FFF2-40B4-BE49-F238E27FC236}">
                <a16:creationId xmlns:a16="http://schemas.microsoft.com/office/drawing/2014/main" id="{3015786B-EDF9-4D06-86F8-138A81A37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AC3B7FA-53FD-4D89-BFA4-2DE5AB860B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Shape 150" descr="A group of people in a park&#10;&#10;Description generated with very high confidence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924" t="-3" r="50056" b="4"/>
          <a:stretch/>
        </p:blipFill>
        <p:spPr>
          <a:xfrm>
            <a:off x="6226039" y="182880"/>
            <a:ext cx="2735128" cy="4783454"/>
          </a:xfrm>
          <a:prstGeom prst="rect">
            <a:avLst/>
          </a:prstGeom>
          <a:noFill/>
        </p:spPr>
      </p:pic>
      <p:sp>
        <p:nvSpPr>
          <p:cNvPr id="160" name="Rectangle 158">
            <a:extLst>
              <a:ext uri="{FF2B5EF4-FFF2-40B4-BE49-F238E27FC236}">
                <a16:creationId xmlns:a16="http://schemas.microsoft.com/office/drawing/2014/main" id="{E3C6F6B7-7899-41D8-AB85-2854E032D0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7947" y="525780"/>
            <a:ext cx="5143500" cy="10172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ISSUES</a:t>
            </a:r>
            <a:r>
              <a:rPr lang="en-US" sz="3100" dirty="0">
                <a:sym typeface="Impact"/>
              </a:rPr>
              <a:t/>
            </a:r>
            <a:br>
              <a:rPr lang="en-US" sz="3100" dirty="0">
                <a:sym typeface="Impact"/>
              </a:rPr>
            </a:br>
            <a:endParaRPr lang="en-US" sz="3100" dirty="0">
              <a:sym typeface="Impact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19027" y="1192175"/>
            <a:ext cx="5143500" cy="3028950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Santa Monica</a:t>
            </a:r>
          </a:p>
          <a:p>
            <a:pPr marL="274320" lvl="0" indent="0" defTabSz="91440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82880" defTabSz="914400"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% increase in homeless population since last year</a:t>
            </a: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0" defTabSz="91440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Blue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  <a:p>
            <a:pPr marL="628650" lvl="1" indent="-182880" defTabSz="914400">
              <a:spcAft>
                <a:spcPts val="0"/>
              </a:spcAft>
              <a:buSzPct val="80000"/>
              <a:buFont typeface="Corbel" pitchFamily="34" charset="0"/>
              <a:buChar char="•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82880" defTabSz="914400"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Ridership 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has decreased about 12% as of March </a:t>
            </a: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891540" lvl="1" indent="0" defTabSz="914400">
              <a:spcBef>
                <a:spcPts val="0"/>
              </a:spcBef>
              <a:buSzPct val="8000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0" lvl="1" indent="0" defTabSz="914400">
              <a:spcBef>
                <a:spcPts val="0"/>
              </a:spcBef>
              <a:buSzPct val="8000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1540" lvl="1" indent="0" defTabSz="914400">
              <a:spcBef>
                <a:spcPts val="0"/>
              </a:spcBef>
              <a:buSzPct val="8000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decline is believed to be caused by the homeless/mental health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3015786B-EDF9-4D06-86F8-138A81A37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AC3B7FA-53FD-4D89-BFA4-2DE5AB860B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Shape 158" descr="A sign in front of a building&#10;&#10;Description generated with very high confidence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39" r="40481" b="1"/>
          <a:stretch/>
        </p:blipFill>
        <p:spPr>
          <a:xfrm>
            <a:off x="6226039" y="182880"/>
            <a:ext cx="2735128" cy="4783454"/>
          </a:xfrm>
          <a:prstGeom prst="rect">
            <a:avLst/>
          </a:prstGeom>
          <a:noFill/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E3C6F6B7-7899-41D8-AB85-2854E032D0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7947" y="525780"/>
            <a:ext cx="5143500" cy="10172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COMMUNITY SERVICES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55243" y="1249539"/>
            <a:ext cx="5143500" cy="302895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 anchorCtr="0">
            <a:noAutofit/>
          </a:bodyPr>
          <a:lstStyle/>
          <a:p>
            <a:pPr marL="891540" lvl="1" indent="0" defTabSz="914400">
              <a:spcAft>
                <a:spcPts val="0"/>
              </a:spcAft>
              <a:buSzPct val="8000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lvl="0" indent="-182880" defTabSz="914400">
              <a:buSzPct val="80000"/>
              <a:buFont typeface="Corbe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pPr marL="457200" lvl="0" indent="-182880" defTabSz="914400"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7440" lvl="1" indent="-285750" defTabSz="914400"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specific groups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211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24hr Hotline</a:t>
            </a: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7290" lvl="1" indent="-285750" defTabSz="9144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Connects people to basic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891540" lvl="1" indent="0" defTabSz="91440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0" indent="-182880" defTabSz="914400">
              <a:spcBef>
                <a:spcPts val="0"/>
              </a:spcBef>
              <a:spcAft>
                <a:spcPts val="0"/>
              </a:spcAft>
              <a:buSzPct val="80000"/>
              <a:buFont typeface="Corbe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Santa Monica Homeless Count</a:t>
            </a:r>
          </a:p>
          <a:p>
            <a:pPr marL="560070" lvl="0" indent="-285750" defTabSz="914400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7290" lvl="1" indent="-285750" defTabSz="9144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proactive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EF910D50-ED0D-4E9B-A15F-B6006A8ABE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BD1765-A4E8-49B1-A47D-BB64896754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D7CF7B8-8D2F-4D78-94AF-BB03AFCBB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5301C2-0D17-454C-902E-AC004E8725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1C78E39-B080-4066-8AE8-77101888BBD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4096843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Shape 168" descr="A close up of a map&#10;&#10;Description generated with very high confidence"/>
          <p:cNvPicPr preferRelativeResize="0"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2650" y="605865"/>
            <a:ext cx="3797935" cy="2136338"/>
          </a:xfrm>
          <a:prstGeom prst="rect">
            <a:avLst/>
          </a:prstGeom>
          <a:noFill/>
        </p:spPr>
      </p:pic>
      <p:pic>
        <p:nvPicPr>
          <p:cNvPr id="167" name="Shape 167" descr="A screenshot of a cell phone&#10;&#10;Description generated with high confidence"/>
          <p:cNvPicPr preferRelativeResize="0"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861" y="660664"/>
            <a:ext cx="3902489" cy="2039050"/>
          </a:xfrm>
          <a:prstGeom prst="rect">
            <a:avLst/>
          </a:prstGeom>
          <a:noFill/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2485" y="3065227"/>
            <a:ext cx="7475220" cy="1085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sz="3600" cap="all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0D1ED3E-1FA2-4794-9E9D-B5D1CD8B25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89858" y="457199"/>
            <a:ext cx="2523284" cy="42046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ANALYSIS</a:t>
            </a:r>
          </a:p>
        </p:txBody>
      </p:sp>
      <p:graphicFrame>
        <p:nvGraphicFramePr>
          <p:cNvPr id="144" name="Shape 136"/>
          <p:cNvGraphicFramePr/>
          <p:nvPr>
            <p:extLst>
              <p:ext uri="{D42A27DB-BD31-4B8C-83A1-F6EECF244321}">
                <p14:modId xmlns:p14="http://schemas.microsoft.com/office/powerpoint/2010/main" val="505891789"/>
              </p:ext>
            </p:extLst>
          </p:nvPr>
        </p:nvGraphicFramePr>
        <p:xfrm>
          <a:off x="3408759" y="899893"/>
          <a:ext cx="4838958" cy="33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07">
            <a:extLst>
              <a:ext uri="{FF2B5EF4-FFF2-40B4-BE49-F238E27FC236}">
                <a16:creationId xmlns:a16="http://schemas.microsoft.com/office/drawing/2014/main" id="{3015786B-EDF9-4D06-86F8-138A81A37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Rectangle 209">
            <a:extLst>
              <a:ext uri="{FF2B5EF4-FFF2-40B4-BE49-F238E27FC236}">
                <a16:creationId xmlns:a16="http://schemas.microsoft.com/office/drawing/2014/main" id="{CDAF4C44-C3B3-4BE9-B858-3F83253B50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0" name="Straight Connector 211">
            <a:extLst>
              <a:ext uri="{FF2B5EF4-FFF2-40B4-BE49-F238E27FC236}">
                <a16:creationId xmlns:a16="http://schemas.microsoft.com/office/drawing/2014/main" id="{B914FCD7-4475-4DE4-BCF9-F3032ECA5C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1" name="Rectangle 213">
            <a:extLst>
              <a:ext uri="{FF2B5EF4-FFF2-40B4-BE49-F238E27FC236}">
                <a16:creationId xmlns:a16="http://schemas.microsoft.com/office/drawing/2014/main" id="{867AC705-1B88-4AEF-9E75-53E3C76639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42"/>
            <a:ext cx="9144000" cy="51435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Shape 174" descr="A close up of text on a white background&#10;&#10;Description generated with high confidence"/>
          <p:cNvPicPr preferRelativeResize="0"/>
          <p:nvPr/>
        </p:nvPicPr>
        <p:blipFill rotWithShape="1">
          <a:blip r:embed="rId3">
            <a:extLst/>
          </a:blip>
          <a:srcRect l="932" t="12393" r="-2176" b="6358"/>
          <a:stretch/>
        </p:blipFill>
        <p:spPr>
          <a:xfrm>
            <a:off x="0" y="199423"/>
            <a:ext cx="4663440" cy="4754880"/>
          </a:xfrm>
          <a:prstGeom prst="rect">
            <a:avLst/>
          </a:prstGeom>
          <a:noFill/>
        </p:spPr>
      </p:pic>
      <p:sp>
        <p:nvSpPr>
          <p:cNvPr id="262" name="Rectangle 215">
            <a:extLst>
              <a:ext uri="{FF2B5EF4-FFF2-40B4-BE49-F238E27FC236}">
                <a16:creationId xmlns:a16="http://schemas.microsoft.com/office/drawing/2014/main" id="{1222B340-9F1D-44A4-9F1C-85961E2759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033" y="185165"/>
            <a:ext cx="4395991" cy="4783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3" name="Straight Connector 217">
            <a:extLst>
              <a:ext uri="{FF2B5EF4-FFF2-40B4-BE49-F238E27FC236}">
                <a16:creationId xmlns:a16="http://schemas.microsoft.com/office/drawing/2014/main" id="{D8F91EB6-B07B-462E-9150-975BAA91B6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52693" y="3414447"/>
            <a:ext cx="31619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514DD78-1398-4F0B-86F0-F7E49DCC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93" y="643255"/>
            <a:ext cx="3424672" cy="2693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sz="3600" b="1" cap="all" dirty="0"/>
              <a:t>RAW Data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941</TotalTime>
  <Words>391</Words>
  <Application>Microsoft Office PowerPoint</Application>
  <PresentationFormat>On-screen Show (16:9)</PresentationFormat>
  <Paragraphs>172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Nunito</vt:lpstr>
      <vt:lpstr>Impact</vt:lpstr>
      <vt:lpstr>Corbel</vt:lpstr>
      <vt:lpstr>Courier New</vt:lpstr>
      <vt:lpstr>Basis</vt:lpstr>
      <vt:lpstr>Acrobat Document</vt:lpstr>
      <vt:lpstr>Impacts on Santa Monica's BIG BLUE BUS </vt:lpstr>
      <vt:lpstr>OVERVIEW</vt:lpstr>
      <vt:lpstr>BACKGROUND</vt:lpstr>
      <vt:lpstr>Initial Project</vt:lpstr>
      <vt:lpstr>ISSUES </vt:lpstr>
      <vt:lpstr>COMMUNITY SERVICES</vt:lpstr>
      <vt:lpstr>results</vt:lpstr>
      <vt:lpstr>ANALYSIS</vt:lpstr>
      <vt:lpstr>RAW Data sample</vt:lpstr>
      <vt:lpstr>Dataset sample  </vt:lpstr>
      <vt:lpstr>PowerPoint Presentation</vt:lpstr>
      <vt:lpstr>Data   analyses continued  </vt:lpstr>
      <vt:lpstr>Data   analyses CONTINUED </vt:lpstr>
      <vt:lpstr>PowerPoint Presentation</vt:lpstr>
      <vt:lpstr>INTERVIEWS</vt:lpstr>
      <vt:lpstr>FINDINGS</vt:lpstr>
      <vt:lpstr>CONCERNS</vt:lpstr>
      <vt:lpstr>RECOMMENDATIONS</vt:lpstr>
      <vt:lpstr>CITY CONTACTS </vt:lpstr>
      <vt:lpstr>GROUP DYNAMIC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Blue Bus</dc:title>
  <dc:creator>Chavez-hernandez, Jose M</dc:creator>
  <cp:lastModifiedBy>Zazueta, Ivett G</cp:lastModifiedBy>
  <cp:revision>81</cp:revision>
  <dcterms:modified xsi:type="dcterms:W3CDTF">2017-12-01T02:04:09Z</dcterms:modified>
</cp:coreProperties>
</file>